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xml" ContentType="application/vnd.openxmlformats-officedocument.presentationml.notesSlide+xml"/>
  <Override PartName="/ppt/ink/ink9.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0.xml" ContentType="application/inkml+xml"/>
  <Override PartName="/ppt/ink/ink11.xml" ContentType="application/inkml+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4" r:id="rId3"/>
    <p:sldMasterId id="2147483698" r:id="rId4"/>
  </p:sldMasterIdLst>
  <p:notesMasterIdLst>
    <p:notesMasterId r:id="rId44"/>
  </p:notesMasterIdLst>
  <p:sldIdLst>
    <p:sldId id="257" r:id="rId5"/>
    <p:sldId id="2577" r:id="rId6"/>
    <p:sldId id="302" r:id="rId7"/>
    <p:sldId id="300" r:id="rId8"/>
    <p:sldId id="393" r:id="rId9"/>
    <p:sldId id="263" r:id="rId10"/>
    <p:sldId id="264" r:id="rId11"/>
    <p:sldId id="265" r:id="rId12"/>
    <p:sldId id="270" r:id="rId13"/>
    <p:sldId id="272" r:id="rId14"/>
    <p:sldId id="301" r:id="rId15"/>
    <p:sldId id="274" r:id="rId16"/>
    <p:sldId id="307" r:id="rId17"/>
    <p:sldId id="275" r:id="rId18"/>
    <p:sldId id="403" r:id="rId19"/>
    <p:sldId id="319" r:id="rId20"/>
    <p:sldId id="2576" r:id="rId21"/>
    <p:sldId id="280" r:id="rId22"/>
    <p:sldId id="303" r:id="rId23"/>
    <p:sldId id="262" r:id="rId24"/>
    <p:sldId id="314" r:id="rId25"/>
    <p:sldId id="312" r:id="rId26"/>
    <p:sldId id="304" r:id="rId27"/>
    <p:sldId id="2567" r:id="rId28"/>
    <p:sldId id="2570" r:id="rId29"/>
    <p:sldId id="2571" r:id="rId30"/>
    <p:sldId id="2568" r:id="rId31"/>
    <p:sldId id="2572" r:id="rId32"/>
    <p:sldId id="2565" r:id="rId33"/>
    <p:sldId id="2573" r:id="rId34"/>
    <p:sldId id="309" r:id="rId35"/>
    <p:sldId id="2574" r:id="rId36"/>
    <p:sldId id="2578" r:id="rId37"/>
    <p:sldId id="2579" r:id="rId38"/>
    <p:sldId id="2582" r:id="rId39"/>
    <p:sldId id="2580" r:id="rId40"/>
    <p:sldId id="267" r:id="rId41"/>
    <p:sldId id="2581" r:id="rId42"/>
    <p:sldId id="25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E61437-986C-49D2-9771-B917BCD786FE}" v="438" dt="2025-10-24T14:47:40.7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3" d="2"/>
        <a:sy n="3" d="2"/>
      </p:scale>
      <p:origin x="0" y="-5"/>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dsay Dowling" userId="6aa3bb5c-62f2-4735-99ca-4ea5408c0fe2" providerId="ADAL" clId="{B3E57C3C-DFB9-48E9-8C9D-FCEE9648C154}"/>
    <pc:docChg chg="undo custSel addSld delSld modSld delMainMaster">
      <pc:chgData name="Lindsay Dowling" userId="6aa3bb5c-62f2-4735-99ca-4ea5408c0fe2" providerId="ADAL" clId="{B3E57C3C-DFB9-48E9-8C9D-FCEE9648C154}" dt="2025-10-24T14:48:35.123" v="2394" actId="5793"/>
      <pc:docMkLst>
        <pc:docMk/>
      </pc:docMkLst>
      <pc:sldChg chg="addSp modSp mod">
        <pc:chgData name="Lindsay Dowling" userId="6aa3bb5c-62f2-4735-99ca-4ea5408c0fe2" providerId="ADAL" clId="{B3E57C3C-DFB9-48E9-8C9D-FCEE9648C154}" dt="2025-10-24T10:39:55.543" v="1661" actId="1076"/>
        <pc:sldMkLst>
          <pc:docMk/>
          <pc:sldMk cId="2906265026" sldId="257"/>
        </pc:sldMkLst>
        <pc:picChg chg="add mod">
          <ac:chgData name="Lindsay Dowling" userId="6aa3bb5c-62f2-4735-99ca-4ea5408c0fe2" providerId="ADAL" clId="{B3E57C3C-DFB9-48E9-8C9D-FCEE9648C154}" dt="2025-10-24T10:39:55.543" v="1661" actId="1076"/>
          <ac:picMkLst>
            <pc:docMk/>
            <pc:sldMk cId="2906265026" sldId="257"/>
            <ac:picMk id="2" creationId="{79E77F57-3454-88BB-8354-47E6225C4E47}"/>
          </ac:picMkLst>
        </pc:picChg>
      </pc:sldChg>
      <pc:sldChg chg="addSp delSp modSp add del mod setBg">
        <pc:chgData name="Lindsay Dowling" userId="6aa3bb5c-62f2-4735-99ca-4ea5408c0fe2" providerId="ADAL" clId="{B3E57C3C-DFB9-48E9-8C9D-FCEE9648C154}" dt="2025-10-23T17:06:58.668" v="1522" actId="47"/>
        <pc:sldMkLst>
          <pc:docMk/>
          <pc:sldMk cId="0" sldId="258"/>
        </pc:sldMkLst>
        <pc:spChg chg="add mod">
          <ac:chgData name="Lindsay Dowling" userId="6aa3bb5c-62f2-4735-99ca-4ea5408c0fe2" providerId="ADAL" clId="{B3E57C3C-DFB9-48E9-8C9D-FCEE9648C154}" dt="2025-10-23T17:05:14.715" v="1269"/>
          <ac:spMkLst>
            <pc:docMk/>
            <pc:sldMk cId="0" sldId="258"/>
            <ac:spMk id="9" creationId="{244025FC-8ED1-6E03-7A9E-0FF814AF0503}"/>
          </ac:spMkLst>
        </pc:spChg>
        <pc:spChg chg="add mod">
          <ac:chgData name="Lindsay Dowling" userId="6aa3bb5c-62f2-4735-99ca-4ea5408c0fe2" providerId="ADAL" clId="{B3E57C3C-DFB9-48E9-8C9D-FCEE9648C154}" dt="2025-10-23T17:05:14.715" v="1269"/>
          <ac:spMkLst>
            <pc:docMk/>
            <pc:sldMk cId="0" sldId="258"/>
            <ac:spMk id="10" creationId="{EEEEFB97-88DB-6107-4878-BC9381DB9391}"/>
          </ac:spMkLst>
        </pc:spChg>
        <pc:spChg chg="add mod">
          <ac:chgData name="Lindsay Dowling" userId="6aa3bb5c-62f2-4735-99ca-4ea5408c0fe2" providerId="ADAL" clId="{B3E57C3C-DFB9-48E9-8C9D-FCEE9648C154}" dt="2025-10-23T17:05:14.715" v="1269"/>
          <ac:spMkLst>
            <pc:docMk/>
            <pc:sldMk cId="0" sldId="258"/>
            <ac:spMk id="11" creationId="{31E4D13A-B0AE-3E75-4273-A54E465637BA}"/>
          </ac:spMkLst>
        </pc:spChg>
        <pc:spChg chg="add mod">
          <ac:chgData name="Lindsay Dowling" userId="6aa3bb5c-62f2-4735-99ca-4ea5408c0fe2" providerId="ADAL" clId="{B3E57C3C-DFB9-48E9-8C9D-FCEE9648C154}" dt="2025-10-23T17:05:14.715" v="1269"/>
          <ac:spMkLst>
            <pc:docMk/>
            <pc:sldMk cId="0" sldId="258"/>
            <ac:spMk id="12" creationId="{1FCBDB15-9DF1-95DD-88B8-682EF9F2AC92}"/>
          </ac:spMkLst>
        </pc:spChg>
        <pc:spChg chg="add mod">
          <ac:chgData name="Lindsay Dowling" userId="6aa3bb5c-62f2-4735-99ca-4ea5408c0fe2" providerId="ADAL" clId="{B3E57C3C-DFB9-48E9-8C9D-FCEE9648C154}" dt="2025-10-23T17:05:14.715" v="1269"/>
          <ac:spMkLst>
            <pc:docMk/>
            <pc:sldMk cId="0" sldId="258"/>
            <ac:spMk id="13" creationId="{3D031E5E-444C-03F6-6FDE-1F0290026B41}"/>
          </ac:spMkLst>
        </pc:spChg>
        <pc:spChg chg="add mod">
          <ac:chgData name="Lindsay Dowling" userId="6aa3bb5c-62f2-4735-99ca-4ea5408c0fe2" providerId="ADAL" clId="{B3E57C3C-DFB9-48E9-8C9D-FCEE9648C154}" dt="2025-10-23T17:05:14.715" v="1269"/>
          <ac:spMkLst>
            <pc:docMk/>
            <pc:sldMk cId="0" sldId="258"/>
            <ac:spMk id="14" creationId="{7FF1AC2C-A0E4-4CAA-BA0F-02F82FDD7112}"/>
          </ac:spMkLst>
        </pc:spChg>
        <pc:spChg chg="add mod">
          <ac:chgData name="Lindsay Dowling" userId="6aa3bb5c-62f2-4735-99ca-4ea5408c0fe2" providerId="ADAL" clId="{B3E57C3C-DFB9-48E9-8C9D-FCEE9648C154}" dt="2025-10-23T17:05:14.715" v="1269"/>
          <ac:spMkLst>
            <pc:docMk/>
            <pc:sldMk cId="0" sldId="258"/>
            <ac:spMk id="15" creationId="{DFE14995-FB0F-84A6-07B5-E1CA524FB6EC}"/>
          </ac:spMkLst>
        </pc:spChg>
        <pc:spChg chg="add mod">
          <ac:chgData name="Lindsay Dowling" userId="6aa3bb5c-62f2-4735-99ca-4ea5408c0fe2" providerId="ADAL" clId="{B3E57C3C-DFB9-48E9-8C9D-FCEE9648C154}" dt="2025-10-23T17:05:14.715" v="1269"/>
          <ac:spMkLst>
            <pc:docMk/>
            <pc:sldMk cId="0" sldId="258"/>
            <ac:spMk id="16" creationId="{D5BCB303-34CF-6C00-B5AE-CE9CD7241194}"/>
          </ac:spMkLst>
        </pc:spChg>
        <pc:spChg chg="add mod">
          <ac:chgData name="Lindsay Dowling" userId="6aa3bb5c-62f2-4735-99ca-4ea5408c0fe2" providerId="ADAL" clId="{B3E57C3C-DFB9-48E9-8C9D-FCEE9648C154}" dt="2025-10-23T17:05:14.715" v="1269"/>
          <ac:spMkLst>
            <pc:docMk/>
            <pc:sldMk cId="0" sldId="258"/>
            <ac:spMk id="18" creationId="{88EDF018-6FA8-090D-F856-4988B503E5FE}"/>
          </ac:spMkLst>
        </pc:spChg>
        <pc:spChg chg="add mod">
          <ac:chgData name="Lindsay Dowling" userId="6aa3bb5c-62f2-4735-99ca-4ea5408c0fe2" providerId="ADAL" clId="{B3E57C3C-DFB9-48E9-8C9D-FCEE9648C154}" dt="2025-10-23T17:05:29.183" v="1274" actId="21"/>
          <ac:spMkLst>
            <pc:docMk/>
            <pc:sldMk cId="0" sldId="258"/>
            <ac:spMk id="19" creationId="{FC70C4C9-702D-591D-A66F-6922822DC88F}"/>
          </ac:spMkLst>
        </pc:spChg>
        <pc:spChg chg="del">
          <ac:chgData name="Lindsay Dowling" userId="6aa3bb5c-62f2-4735-99ca-4ea5408c0fe2" providerId="ADAL" clId="{B3E57C3C-DFB9-48E9-8C9D-FCEE9648C154}" dt="2025-10-23T17:04:01.989" v="1258" actId="478"/>
          <ac:spMkLst>
            <pc:docMk/>
            <pc:sldMk cId="0" sldId="258"/>
            <ac:spMk id="44" creationId="{95397E78-5A6F-BE51-69B4-81DE13F3A432}"/>
          </ac:spMkLst>
        </pc:spChg>
        <pc:graphicFrameChg chg="mod">
          <ac:chgData name="Lindsay Dowling" userId="6aa3bb5c-62f2-4735-99ca-4ea5408c0fe2" providerId="ADAL" clId="{B3E57C3C-DFB9-48E9-8C9D-FCEE9648C154}" dt="2025-10-23T17:04:20.705" v="1260"/>
          <ac:graphicFrameMkLst>
            <pc:docMk/>
            <pc:sldMk cId="0" sldId="258"/>
            <ac:graphicFrameMk id="28" creationId="{38BAE5E2-188D-F80C-4FCF-E8D8DE6AFE09}"/>
          </ac:graphicFrameMkLst>
        </pc:graphicFrameChg>
      </pc:sldChg>
      <pc:sldChg chg="addSp delSp modSp add mod setBg">
        <pc:chgData name="Lindsay Dowling" userId="6aa3bb5c-62f2-4735-99ca-4ea5408c0fe2" providerId="ADAL" clId="{B3E57C3C-DFB9-48E9-8C9D-FCEE9648C154}" dt="2025-10-24T10:33:21.674" v="1651"/>
        <pc:sldMkLst>
          <pc:docMk/>
          <pc:sldMk cId="568054739" sldId="262"/>
        </pc:sldMkLst>
        <pc:spChg chg="del mod">
          <ac:chgData name="Lindsay Dowling" userId="6aa3bb5c-62f2-4735-99ca-4ea5408c0fe2" providerId="ADAL" clId="{B3E57C3C-DFB9-48E9-8C9D-FCEE9648C154}" dt="2025-10-23T15:35:55.997" v="279" actId="478"/>
          <ac:spMkLst>
            <pc:docMk/>
            <pc:sldMk cId="568054739" sldId="262"/>
            <ac:spMk id="2" creationId="{00000000-0000-0000-0000-000000000000}"/>
          </ac:spMkLst>
        </pc:spChg>
        <pc:spChg chg="add del mod">
          <ac:chgData name="Lindsay Dowling" userId="6aa3bb5c-62f2-4735-99ca-4ea5408c0fe2" providerId="ADAL" clId="{B3E57C3C-DFB9-48E9-8C9D-FCEE9648C154}" dt="2025-10-24T10:33:21.192" v="1650" actId="478"/>
          <ac:spMkLst>
            <pc:docMk/>
            <pc:sldMk cId="568054739" sldId="262"/>
            <ac:spMk id="2" creationId="{DEAB1F94-E5BD-11B6-468C-6D6A8C847098}"/>
          </ac:spMkLst>
        </pc:spChg>
        <pc:spChg chg="del mod">
          <ac:chgData name="Lindsay Dowling" userId="6aa3bb5c-62f2-4735-99ca-4ea5408c0fe2" providerId="ADAL" clId="{B3E57C3C-DFB9-48E9-8C9D-FCEE9648C154}" dt="2025-10-23T15:36:49.513" v="284" actId="21"/>
          <ac:spMkLst>
            <pc:docMk/>
            <pc:sldMk cId="568054739" sldId="262"/>
            <ac:spMk id="3" creationId="{00000000-0000-0000-0000-000000000000}"/>
          </ac:spMkLst>
        </pc:spChg>
        <pc:spChg chg="add mod">
          <ac:chgData name="Lindsay Dowling" userId="6aa3bb5c-62f2-4735-99ca-4ea5408c0fe2" providerId="ADAL" clId="{B3E57C3C-DFB9-48E9-8C9D-FCEE9648C154}" dt="2025-10-24T10:33:21.674" v="1651"/>
          <ac:spMkLst>
            <pc:docMk/>
            <pc:sldMk cId="568054739" sldId="262"/>
            <ac:spMk id="3" creationId="{7704D8D3-46F0-FCAE-88BA-C4E9DF1184FF}"/>
          </ac:spMkLst>
        </pc:spChg>
        <pc:spChg chg="add del mod">
          <ac:chgData name="Lindsay Dowling" userId="6aa3bb5c-62f2-4735-99ca-4ea5408c0fe2" providerId="ADAL" clId="{B3E57C3C-DFB9-48E9-8C9D-FCEE9648C154}" dt="2025-10-23T15:36:00.750" v="281" actId="478"/>
          <ac:spMkLst>
            <pc:docMk/>
            <pc:sldMk cId="568054739" sldId="262"/>
            <ac:spMk id="5" creationId="{C5BD2A05-ADF1-592E-340E-39C423EF6F70}"/>
          </ac:spMkLst>
        </pc:spChg>
        <pc:spChg chg="add mod">
          <ac:chgData name="Lindsay Dowling" userId="6aa3bb5c-62f2-4735-99ca-4ea5408c0fe2" providerId="ADAL" clId="{B3E57C3C-DFB9-48E9-8C9D-FCEE9648C154}" dt="2025-10-23T15:43:10.858" v="336" actId="207"/>
          <ac:spMkLst>
            <pc:docMk/>
            <pc:sldMk cId="568054739" sldId="262"/>
            <ac:spMk id="6" creationId="{00000000-0000-0000-0000-000000000000}"/>
          </ac:spMkLst>
        </pc:spChg>
        <pc:spChg chg="add del">
          <ac:chgData name="Lindsay Dowling" userId="6aa3bb5c-62f2-4735-99ca-4ea5408c0fe2" providerId="ADAL" clId="{B3E57C3C-DFB9-48E9-8C9D-FCEE9648C154}" dt="2025-10-23T15:35:49.734" v="277" actId="26606"/>
          <ac:spMkLst>
            <pc:docMk/>
            <pc:sldMk cId="568054739" sldId="262"/>
            <ac:spMk id="16" creationId="{91DC6ABD-215C-4EA8-A483-CEF5B99AB385}"/>
          </ac:spMkLst>
        </pc:spChg>
        <pc:spChg chg="add del">
          <ac:chgData name="Lindsay Dowling" userId="6aa3bb5c-62f2-4735-99ca-4ea5408c0fe2" providerId="ADAL" clId="{B3E57C3C-DFB9-48E9-8C9D-FCEE9648C154}" dt="2025-10-23T15:35:49.734" v="277" actId="26606"/>
          <ac:spMkLst>
            <pc:docMk/>
            <pc:sldMk cId="568054739" sldId="262"/>
            <ac:spMk id="22" creationId="{04357C93-F0CB-4A1C-8F77-4E9063789819}"/>
          </ac:spMkLst>
        </pc:spChg>
        <pc:spChg chg="add del">
          <ac:chgData name="Lindsay Dowling" userId="6aa3bb5c-62f2-4735-99ca-4ea5408c0fe2" providerId="ADAL" clId="{B3E57C3C-DFB9-48E9-8C9D-FCEE9648C154}" dt="2025-10-23T15:36:38.640" v="283" actId="26606"/>
          <ac:spMkLst>
            <pc:docMk/>
            <pc:sldMk cId="568054739" sldId="262"/>
            <ac:spMk id="24" creationId="{BA79A7CF-01AF-4178-9369-94E0C90EB046}"/>
          </ac:spMkLst>
        </pc:spChg>
        <pc:spChg chg="add del">
          <ac:chgData name="Lindsay Dowling" userId="6aa3bb5c-62f2-4735-99ca-4ea5408c0fe2" providerId="ADAL" clId="{B3E57C3C-DFB9-48E9-8C9D-FCEE9648C154}" dt="2025-10-23T15:36:38.640" v="283" actId="26606"/>
          <ac:spMkLst>
            <pc:docMk/>
            <pc:sldMk cId="568054739" sldId="262"/>
            <ac:spMk id="25" creationId="{99413ED5-9ED4-4772-BCE4-2BCAE6B12E35}"/>
          </ac:spMkLst>
        </pc:spChg>
        <pc:spChg chg="add del">
          <ac:chgData name="Lindsay Dowling" userId="6aa3bb5c-62f2-4735-99ca-4ea5408c0fe2" providerId="ADAL" clId="{B3E57C3C-DFB9-48E9-8C9D-FCEE9648C154}" dt="2025-10-23T15:36:38.640" v="283" actId="26606"/>
          <ac:spMkLst>
            <pc:docMk/>
            <pc:sldMk cId="568054739" sldId="262"/>
            <ac:spMk id="26" creationId="{04357C93-F0CB-4A1C-8F77-4E9063789819}"/>
          </ac:spMkLst>
        </pc:spChg>
        <pc:spChg chg="add del">
          <ac:chgData name="Lindsay Dowling" userId="6aa3bb5c-62f2-4735-99ca-4ea5408c0fe2" providerId="ADAL" clId="{B3E57C3C-DFB9-48E9-8C9D-FCEE9648C154}" dt="2025-10-23T15:36:38.640" v="283" actId="26606"/>
          <ac:spMkLst>
            <pc:docMk/>
            <pc:sldMk cId="568054739" sldId="262"/>
            <ac:spMk id="27" creationId="{90F533E9-6690-41A8-A372-4C6C622D028D}"/>
          </ac:spMkLst>
        </pc:spChg>
        <pc:spChg chg="add del">
          <ac:chgData name="Lindsay Dowling" userId="6aa3bb5c-62f2-4735-99ca-4ea5408c0fe2" providerId="ADAL" clId="{B3E57C3C-DFB9-48E9-8C9D-FCEE9648C154}" dt="2025-10-23T15:37:08.029" v="286" actId="26606"/>
          <ac:spMkLst>
            <pc:docMk/>
            <pc:sldMk cId="568054739" sldId="262"/>
            <ac:spMk id="32" creationId="{32AEEBC8-9D30-42EF-95F2-386C2653FBF0}"/>
          </ac:spMkLst>
        </pc:spChg>
        <pc:spChg chg="add del">
          <ac:chgData name="Lindsay Dowling" userId="6aa3bb5c-62f2-4735-99ca-4ea5408c0fe2" providerId="ADAL" clId="{B3E57C3C-DFB9-48E9-8C9D-FCEE9648C154}" dt="2025-10-23T15:37:08.029" v="286" actId="26606"/>
          <ac:spMkLst>
            <pc:docMk/>
            <pc:sldMk cId="568054739" sldId="262"/>
            <ac:spMk id="34" creationId="{2E92FA66-67D7-4CB4-94D3-E643A9AD4757}"/>
          </ac:spMkLst>
        </pc:spChg>
        <pc:spChg chg="add">
          <ac:chgData name="Lindsay Dowling" userId="6aa3bb5c-62f2-4735-99ca-4ea5408c0fe2" providerId="ADAL" clId="{B3E57C3C-DFB9-48E9-8C9D-FCEE9648C154}" dt="2025-10-23T15:37:08.029" v="286" actId="26606"/>
          <ac:spMkLst>
            <pc:docMk/>
            <pc:sldMk cId="568054739" sldId="262"/>
            <ac:spMk id="39" creationId="{32BC26D8-82FB-445E-AA49-62A77D7C1EE0}"/>
          </ac:spMkLst>
        </pc:spChg>
        <pc:spChg chg="add">
          <ac:chgData name="Lindsay Dowling" userId="6aa3bb5c-62f2-4735-99ca-4ea5408c0fe2" providerId="ADAL" clId="{B3E57C3C-DFB9-48E9-8C9D-FCEE9648C154}" dt="2025-10-23T15:37:08.029" v="286" actId="26606"/>
          <ac:spMkLst>
            <pc:docMk/>
            <pc:sldMk cId="568054739" sldId="262"/>
            <ac:spMk id="41" creationId="{CB44330D-EA18-4254-AA95-EB49948539B8}"/>
          </ac:spMkLst>
        </pc:spChg>
        <pc:grpChg chg="add del">
          <ac:chgData name="Lindsay Dowling" userId="6aa3bb5c-62f2-4735-99ca-4ea5408c0fe2" providerId="ADAL" clId="{B3E57C3C-DFB9-48E9-8C9D-FCEE9648C154}" dt="2025-10-23T15:35:49.734" v="277" actId="26606"/>
          <ac:grpSpMkLst>
            <pc:docMk/>
            <pc:sldMk cId="568054739" sldId="262"/>
            <ac:grpSpMk id="18" creationId="{3AF6A671-C637-4547-85F4-51B6D1881399}"/>
          </ac:grpSpMkLst>
        </pc:grpChg>
        <pc:picChg chg="del">
          <ac:chgData name="Lindsay Dowling" userId="6aa3bb5c-62f2-4735-99ca-4ea5408c0fe2" providerId="ADAL" clId="{B3E57C3C-DFB9-48E9-8C9D-FCEE9648C154}" dt="2025-10-23T15:35:37.709" v="275" actId="478"/>
          <ac:picMkLst>
            <pc:docMk/>
            <pc:sldMk cId="568054739" sldId="262"/>
            <ac:picMk id="4" creationId="{E6AD31FC-2D9F-4650-8409-C1C51556B80E}"/>
          </ac:picMkLst>
        </pc:picChg>
        <pc:picChg chg="mod ord">
          <ac:chgData name="Lindsay Dowling" userId="6aa3bb5c-62f2-4735-99ca-4ea5408c0fe2" providerId="ADAL" clId="{B3E57C3C-DFB9-48E9-8C9D-FCEE9648C154}" dt="2025-10-23T15:37:21.889" v="291" actId="1076"/>
          <ac:picMkLst>
            <pc:docMk/>
            <pc:sldMk cId="568054739" sldId="262"/>
            <ac:picMk id="11" creationId="{00000000-0000-0000-0000-000000000000}"/>
          </ac:picMkLst>
        </pc:picChg>
        <pc:inkChg chg="add del">
          <ac:chgData name="Lindsay Dowling" userId="6aa3bb5c-62f2-4735-99ca-4ea5408c0fe2" providerId="ADAL" clId="{B3E57C3C-DFB9-48E9-8C9D-FCEE9648C154}" dt="2025-10-23T15:40:38.926" v="319" actId="9405"/>
          <ac:inkMkLst>
            <pc:docMk/>
            <pc:sldMk cId="568054739" sldId="262"/>
            <ac:inkMk id="7" creationId="{4E022319-9EF4-367B-B2FB-ABC553F2E95C}"/>
          </ac:inkMkLst>
        </pc:inkChg>
        <pc:inkChg chg="add del">
          <ac:chgData name="Lindsay Dowling" userId="6aa3bb5c-62f2-4735-99ca-4ea5408c0fe2" providerId="ADAL" clId="{B3E57C3C-DFB9-48E9-8C9D-FCEE9648C154}" dt="2025-10-23T15:40:38.366" v="318" actId="9405"/>
          <ac:inkMkLst>
            <pc:docMk/>
            <pc:sldMk cId="568054739" sldId="262"/>
            <ac:inkMk id="8" creationId="{41DC86DF-DF9A-2BFF-542D-0C2D86E7E2A7}"/>
          </ac:inkMkLst>
        </pc:inkChg>
        <pc:inkChg chg="add">
          <ac:chgData name="Lindsay Dowling" userId="6aa3bb5c-62f2-4735-99ca-4ea5408c0fe2" providerId="ADAL" clId="{B3E57C3C-DFB9-48E9-8C9D-FCEE9648C154}" dt="2025-10-23T15:38:04.234" v="308"/>
          <ac:inkMkLst>
            <pc:docMk/>
            <pc:sldMk cId="568054739" sldId="262"/>
            <ac:inkMk id="9" creationId="{3B16A4E0-4ECF-DC56-91DF-AC283F5FCB61}"/>
          </ac:inkMkLst>
        </pc:inkChg>
        <pc:inkChg chg="add del">
          <ac:chgData name="Lindsay Dowling" userId="6aa3bb5c-62f2-4735-99ca-4ea5408c0fe2" providerId="ADAL" clId="{B3E57C3C-DFB9-48E9-8C9D-FCEE9648C154}" dt="2025-10-23T15:40:37.415" v="316" actId="9405"/>
          <ac:inkMkLst>
            <pc:docMk/>
            <pc:sldMk cId="568054739" sldId="262"/>
            <ac:inkMk id="10" creationId="{969547B9-2387-91C2-7121-4F897D3CD688}"/>
          </ac:inkMkLst>
        </pc:inkChg>
        <pc:inkChg chg="add">
          <ac:chgData name="Lindsay Dowling" userId="6aa3bb5c-62f2-4735-99ca-4ea5408c0fe2" providerId="ADAL" clId="{B3E57C3C-DFB9-48E9-8C9D-FCEE9648C154}" dt="2025-10-23T15:38:06.363" v="310"/>
          <ac:inkMkLst>
            <pc:docMk/>
            <pc:sldMk cId="568054739" sldId="262"/>
            <ac:inkMk id="12" creationId="{9C8B4DAA-71E8-0F33-A4CA-951222FDB2A3}"/>
          </ac:inkMkLst>
        </pc:inkChg>
        <pc:inkChg chg="add del">
          <ac:chgData name="Lindsay Dowling" userId="6aa3bb5c-62f2-4735-99ca-4ea5408c0fe2" providerId="ADAL" clId="{B3E57C3C-DFB9-48E9-8C9D-FCEE9648C154}" dt="2025-10-23T15:41:07.560" v="322" actId="9405"/>
          <ac:inkMkLst>
            <pc:docMk/>
            <pc:sldMk cId="568054739" sldId="262"/>
            <ac:inkMk id="13" creationId="{5761274B-2784-F0FC-FDFE-C74287FE12A7}"/>
          </ac:inkMkLst>
        </pc:inkChg>
        <pc:inkChg chg="add del">
          <ac:chgData name="Lindsay Dowling" userId="6aa3bb5c-62f2-4735-99ca-4ea5408c0fe2" providerId="ADAL" clId="{B3E57C3C-DFB9-48E9-8C9D-FCEE9648C154}" dt="2025-10-23T15:42:45.366" v="332" actId="9405"/>
          <ac:inkMkLst>
            <pc:docMk/>
            <pc:sldMk cId="568054739" sldId="262"/>
            <ac:inkMk id="14" creationId="{6252EEF3-8218-176E-B406-30EB51EE6B1C}"/>
          </ac:inkMkLst>
        </pc:inkChg>
        <pc:inkChg chg="add del">
          <ac:chgData name="Lindsay Dowling" userId="6aa3bb5c-62f2-4735-99ca-4ea5408c0fe2" providerId="ADAL" clId="{B3E57C3C-DFB9-48E9-8C9D-FCEE9648C154}" dt="2025-10-23T15:42:44.909" v="331" actId="9405"/>
          <ac:inkMkLst>
            <pc:docMk/>
            <pc:sldMk cId="568054739" sldId="262"/>
            <ac:inkMk id="15" creationId="{05F2652B-724B-99DC-4026-A001D8F413BE}"/>
          </ac:inkMkLst>
        </pc:inkChg>
        <pc:inkChg chg="add del">
          <ac:chgData name="Lindsay Dowling" userId="6aa3bb5c-62f2-4735-99ca-4ea5408c0fe2" providerId="ADAL" clId="{B3E57C3C-DFB9-48E9-8C9D-FCEE9648C154}" dt="2025-10-23T15:42:44.562" v="330" actId="9405"/>
          <ac:inkMkLst>
            <pc:docMk/>
            <pc:sldMk cId="568054739" sldId="262"/>
            <ac:inkMk id="17" creationId="{5576A5B9-E863-82B6-560D-A6B0A4E71C05}"/>
          </ac:inkMkLst>
        </pc:inkChg>
      </pc:sldChg>
      <pc:sldChg chg="modSp mod">
        <pc:chgData name="Lindsay Dowling" userId="6aa3bb5c-62f2-4735-99ca-4ea5408c0fe2" providerId="ADAL" clId="{B3E57C3C-DFB9-48E9-8C9D-FCEE9648C154}" dt="2025-10-24T10:29:05.949" v="1602" actId="207"/>
        <pc:sldMkLst>
          <pc:docMk/>
          <pc:sldMk cId="0" sldId="263"/>
        </pc:sldMkLst>
        <pc:spChg chg="mod">
          <ac:chgData name="Lindsay Dowling" userId="6aa3bb5c-62f2-4735-99ca-4ea5408c0fe2" providerId="ADAL" clId="{B3E57C3C-DFB9-48E9-8C9D-FCEE9648C154}" dt="2025-10-24T10:29:05.949" v="1602" actId="207"/>
          <ac:spMkLst>
            <pc:docMk/>
            <pc:sldMk cId="0" sldId="263"/>
            <ac:spMk id="3" creationId="{816BAA81-673C-8616-D24F-5742FD0926D6}"/>
          </ac:spMkLst>
        </pc:spChg>
        <pc:spChg chg="mod">
          <ac:chgData name="Lindsay Dowling" userId="6aa3bb5c-62f2-4735-99ca-4ea5408c0fe2" providerId="ADAL" clId="{B3E57C3C-DFB9-48E9-8C9D-FCEE9648C154}" dt="2025-10-24T10:28:30.312" v="1596" actId="1076"/>
          <ac:spMkLst>
            <pc:docMk/>
            <pc:sldMk cId="0" sldId="263"/>
            <ac:spMk id="23559" creationId="{09FAC545-E5F8-31D9-0D51-44DF3B434503}"/>
          </ac:spMkLst>
        </pc:spChg>
        <pc:picChg chg="mod">
          <ac:chgData name="Lindsay Dowling" userId="6aa3bb5c-62f2-4735-99ca-4ea5408c0fe2" providerId="ADAL" clId="{B3E57C3C-DFB9-48E9-8C9D-FCEE9648C154}" dt="2025-10-24T10:28:21.355" v="1595" actId="1076"/>
          <ac:picMkLst>
            <pc:docMk/>
            <pc:sldMk cId="0" sldId="263"/>
            <ac:picMk id="5" creationId="{EECCA88A-432A-1B67-B985-133D9120A6B0}"/>
          </ac:picMkLst>
        </pc:picChg>
      </pc:sldChg>
      <pc:sldChg chg="modSp mod">
        <pc:chgData name="Lindsay Dowling" userId="6aa3bb5c-62f2-4735-99ca-4ea5408c0fe2" providerId="ADAL" clId="{B3E57C3C-DFB9-48E9-8C9D-FCEE9648C154}" dt="2025-10-24T10:37:25.736" v="1658" actId="208"/>
        <pc:sldMkLst>
          <pc:docMk/>
          <pc:sldMk cId="0" sldId="264"/>
        </pc:sldMkLst>
        <pc:spChg chg="mod">
          <ac:chgData name="Lindsay Dowling" userId="6aa3bb5c-62f2-4735-99ca-4ea5408c0fe2" providerId="ADAL" clId="{B3E57C3C-DFB9-48E9-8C9D-FCEE9648C154}" dt="2025-10-24T10:37:25.736" v="1658" actId="208"/>
          <ac:spMkLst>
            <pc:docMk/>
            <pc:sldMk cId="0" sldId="264"/>
            <ac:spMk id="2" creationId="{7EFD814F-1295-39FE-6A41-7083CE148838}"/>
          </ac:spMkLst>
        </pc:spChg>
      </pc:sldChg>
      <pc:sldChg chg="addSp modSp add mod setBg">
        <pc:chgData name="Lindsay Dowling" userId="6aa3bb5c-62f2-4735-99ca-4ea5408c0fe2" providerId="ADAL" clId="{B3E57C3C-DFB9-48E9-8C9D-FCEE9648C154}" dt="2025-10-24T14:35:30.542" v="2217" actId="1076"/>
        <pc:sldMkLst>
          <pc:docMk/>
          <pc:sldMk cId="0" sldId="267"/>
        </pc:sldMkLst>
        <pc:spChg chg="add mod">
          <ac:chgData name="Lindsay Dowling" userId="6aa3bb5c-62f2-4735-99ca-4ea5408c0fe2" providerId="ADAL" clId="{B3E57C3C-DFB9-48E9-8C9D-FCEE9648C154}" dt="2025-10-24T14:35:30.542" v="2217" actId="1076"/>
          <ac:spMkLst>
            <pc:docMk/>
            <pc:sldMk cId="0" sldId="267"/>
            <ac:spMk id="2" creationId="{D578CAB6-8F99-E301-C777-752CB4AC2B0D}"/>
          </ac:spMkLst>
        </pc:spChg>
        <pc:spChg chg="mod">
          <ac:chgData name="Lindsay Dowling" userId="6aa3bb5c-62f2-4735-99ca-4ea5408c0fe2" providerId="ADAL" clId="{B3E57C3C-DFB9-48E9-8C9D-FCEE9648C154}" dt="2025-10-24T14:33:06.259" v="2189" actId="207"/>
          <ac:spMkLst>
            <pc:docMk/>
            <pc:sldMk cId="0" sldId="267"/>
            <ac:spMk id="153" creationId="{00000000-0000-0000-0000-000000000000}"/>
          </ac:spMkLst>
        </pc:spChg>
        <pc:spChg chg="mod">
          <ac:chgData name="Lindsay Dowling" userId="6aa3bb5c-62f2-4735-99ca-4ea5408c0fe2" providerId="ADAL" clId="{B3E57C3C-DFB9-48E9-8C9D-FCEE9648C154}" dt="2025-10-24T14:33:08.372" v="2190" actId="207"/>
          <ac:spMkLst>
            <pc:docMk/>
            <pc:sldMk cId="0" sldId="267"/>
            <ac:spMk id="154" creationId="{00000000-0000-0000-0000-000000000000}"/>
          </ac:spMkLst>
        </pc:spChg>
        <pc:spChg chg="add">
          <ac:chgData name="Lindsay Dowling" userId="6aa3bb5c-62f2-4735-99ca-4ea5408c0fe2" providerId="ADAL" clId="{B3E57C3C-DFB9-48E9-8C9D-FCEE9648C154}" dt="2025-10-24T14:32:47.966" v="2187" actId="26606"/>
          <ac:spMkLst>
            <pc:docMk/>
            <pc:sldMk cId="0" sldId="267"/>
            <ac:spMk id="159" creationId="{2B97F24A-32CE-4C1C-A50D-3016B394DCFB}"/>
          </ac:spMkLst>
        </pc:spChg>
        <pc:spChg chg="add">
          <ac:chgData name="Lindsay Dowling" userId="6aa3bb5c-62f2-4735-99ca-4ea5408c0fe2" providerId="ADAL" clId="{B3E57C3C-DFB9-48E9-8C9D-FCEE9648C154}" dt="2025-10-24T14:32:47.966" v="2187" actId="26606"/>
          <ac:spMkLst>
            <pc:docMk/>
            <pc:sldMk cId="0" sldId="267"/>
            <ac:spMk id="161" creationId="{CD8B4F24-440B-49E9-B85D-733523DC064B}"/>
          </ac:spMkLst>
        </pc:spChg>
        <pc:picChg chg="mod ord">
          <ac:chgData name="Lindsay Dowling" userId="6aa3bb5c-62f2-4735-99ca-4ea5408c0fe2" providerId="ADAL" clId="{B3E57C3C-DFB9-48E9-8C9D-FCEE9648C154}" dt="2025-10-24T14:35:26.712" v="2216" actId="1076"/>
          <ac:picMkLst>
            <pc:docMk/>
            <pc:sldMk cId="0" sldId="267"/>
            <ac:picMk id="152" creationId="{00000000-0000-0000-0000-000000000000}"/>
          </ac:picMkLst>
        </pc:picChg>
      </pc:sldChg>
      <pc:sldChg chg="modSp mod">
        <pc:chgData name="Lindsay Dowling" userId="6aa3bb5c-62f2-4735-99ca-4ea5408c0fe2" providerId="ADAL" clId="{B3E57C3C-DFB9-48E9-8C9D-FCEE9648C154}" dt="2025-10-24T10:31:35.329" v="1613" actId="1076"/>
        <pc:sldMkLst>
          <pc:docMk/>
          <pc:sldMk cId="3340385165" sldId="280"/>
        </pc:sldMkLst>
        <pc:spChg chg="mod">
          <ac:chgData name="Lindsay Dowling" userId="6aa3bb5c-62f2-4735-99ca-4ea5408c0fe2" providerId="ADAL" clId="{B3E57C3C-DFB9-48E9-8C9D-FCEE9648C154}" dt="2025-10-23T16:30:55.460" v="993" actId="20577"/>
          <ac:spMkLst>
            <pc:docMk/>
            <pc:sldMk cId="3340385165" sldId="280"/>
            <ac:spMk id="4" creationId="{5A186644-86CC-C93B-6C05-F1CEBDB6A2B9}"/>
          </ac:spMkLst>
        </pc:spChg>
        <pc:spChg chg="mod">
          <ac:chgData name="Lindsay Dowling" userId="6aa3bb5c-62f2-4735-99ca-4ea5408c0fe2" providerId="ADAL" clId="{B3E57C3C-DFB9-48E9-8C9D-FCEE9648C154}" dt="2025-10-24T10:31:35.329" v="1613" actId="1076"/>
          <ac:spMkLst>
            <pc:docMk/>
            <pc:sldMk cId="3340385165" sldId="280"/>
            <ac:spMk id="12" creationId="{C873C1B5-AF9D-6C4D-6657-63791859F202}"/>
          </ac:spMkLst>
        </pc:spChg>
      </pc:sldChg>
      <pc:sldChg chg="modSp mod">
        <pc:chgData name="Lindsay Dowling" userId="6aa3bb5c-62f2-4735-99ca-4ea5408c0fe2" providerId="ADAL" clId="{B3E57C3C-DFB9-48E9-8C9D-FCEE9648C154}" dt="2025-10-24T10:27:16.108" v="1584" actId="255"/>
        <pc:sldMkLst>
          <pc:docMk/>
          <pc:sldMk cId="2662846281" sldId="300"/>
        </pc:sldMkLst>
        <pc:spChg chg="mod">
          <ac:chgData name="Lindsay Dowling" userId="6aa3bb5c-62f2-4735-99ca-4ea5408c0fe2" providerId="ADAL" clId="{B3E57C3C-DFB9-48E9-8C9D-FCEE9648C154}" dt="2025-10-24T10:27:16.108" v="1584" actId="255"/>
          <ac:spMkLst>
            <pc:docMk/>
            <pc:sldMk cId="2662846281" sldId="300"/>
            <ac:spMk id="4" creationId="{44E745C7-4DAD-F2F7-A8E4-61D920B30C19}"/>
          </ac:spMkLst>
        </pc:spChg>
      </pc:sldChg>
      <pc:sldChg chg="modSp mod">
        <pc:chgData name="Lindsay Dowling" userId="6aa3bb5c-62f2-4735-99ca-4ea5408c0fe2" providerId="ADAL" clId="{B3E57C3C-DFB9-48E9-8C9D-FCEE9648C154}" dt="2025-10-24T10:30:30.493" v="1605" actId="29295"/>
        <pc:sldMkLst>
          <pc:docMk/>
          <pc:sldMk cId="2192527361" sldId="301"/>
        </pc:sldMkLst>
        <pc:picChg chg="mod">
          <ac:chgData name="Lindsay Dowling" userId="6aa3bb5c-62f2-4735-99ca-4ea5408c0fe2" providerId="ADAL" clId="{B3E57C3C-DFB9-48E9-8C9D-FCEE9648C154}" dt="2025-10-24T10:30:30.493" v="1605" actId="29295"/>
          <ac:picMkLst>
            <pc:docMk/>
            <pc:sldMk cId="2192527361" sldId="301"/>
            <ac:picMk id="14" creationId="{F89BE038-BCA0-B770-4175-2774E9F0A9C2}"/>
          </ac:picMkLst>
        </pc:picChg>
      </pc:sldChg>
      <pc:sldChg chg="modSp mod">
        <pc:chgData name="Lindsay Dowling" userId="6aa3bb5c-62f2-4735-99ca-4ea5408c0fe2" providerId="ADAL" clId="{B3E57C3C-DFB9-48E9-8C9D-FCEE9648C154}" dt="2025-10-24T10:27:50.999" v="1590" actId="20577"/>
        <pc:sldMkLst>
          <pc:docMk/>
          <pc:sldMk cId="381206051" sldId="302"/>
        </pc:sldMkLst>
        <pc:spChg chg="mod">
          <ac:chgData name="Lindsay Dowling" userId="6aa3bb5c-62f2-4735-99ca-4ea5408c0fe2" providerId="ADAL" clId="{B3E57C3C-DFB9-48E9-8C9D-FCEE9648C154}" dt="2025-10-24T10:27:50.999" v="1590" actId="20577"/>
          <ac:spMkLst>
            <pc:docMk/>
            <pc:sldMk cId="381206051" sldId="302"/>
            <ac:spMk id="4" creationId="{EF988E46-82A9-FD5B-1E8B-389B0B7EF761}"/>
          </ac:spMkLst>
        </pc:spChg>
      </pc:sldChg>
      <pc:sldChg chg="modSp mod">
        <pc:chgData name="Lindsay Dowling" userId="6aa3bb5c-62f2-4735-99ca-4ea5408c0fe2" providerId="ADAL" clId="{B3E57C3C-DFB9-48E9-8C9D-FCEE9648C154}" dt="2025-10-24T10:32:01.704" v="1618" actId="207"/>
        <pc:sldMkLst>
          <pc:docMk/>
          <pc:sldMk cId="1581843648" sldId="303"/>
        </pc:sldMkLst>
        <pc:spChg chg="mod">
          <ac:chgData name="Lindsay Dowling" userId="6aa3bb5c-62f2-4735-99ca-4ea5408c0fe2" providerId="ADAL" clId="{B3E57C3C-DFB9-48E9-8C9D-FCEE9648C154}" dt="2025-10-24T10:32:01.704" v="1618" actId="207"/>
          <ac:spMkLst>
            <pc:docMk/>
            <pc:sldMk cId="1581843648" sldId="303"/>
            <ac:spMk id="4" creationId="{6CD260C5-FF93-8C9B-303A-2E12DB025638}"/>
          </ac:spMkLst>
        </pc:spChg>
      </pc:sldChg>
      <pc:sldChg chg="addSp delSp modSp new mod setBg setClrOvrMap">
        <pc:chgData name="Lindsay Dowling" userId="6aa3bb5c-62f2-4735-99ca-4ea5408c0fe2" providerId="ADAL" clId="{B3E57C3C-DFB9-48E9-8C9D-FCEE9648C154}" dt="2025-10-23T15:58:46.562" v="524" actId="14100"/>
        <pc:sldMkLst>
          <pc:docMk/>
          <pc:sldMk cId="1379285220" sldId="304"/>
        </pc:sldMkLst>
        <pc:spChg chg="add mod">
          <ac:chgData name="Lindsay Dowling" userId="6aa3bb5c-62f2-4735-99ca-4ea5408c0fe2" providerId="ADAL" clId="{B3E57C3C-DFB9-48E9-8C9D-FCEE9648C154}" dt="2025-10-23T15:20:18.924" v="53" actId="26606"/>
          <ac:spMkLst>
            <pc:docMk/>
            <pc:sldMk cId="1379285220" sldId="304"/>
            <ac:spMk id="4" creationId="{0D0BFF5B-3A74-7179-2479-3DB51DBD449A}"/>
          </ac:spMkLst>
        </pc:spChg>
        <pc:spChg chg="add">
          <ac:chgData name="Lindsay Dowling" userId="6aa3bb5c-62f2-4735-99ca-4ea5408c0fe2" providerId="ADAL" clId="{B3E57C3C-DFB9-48E9-8C9D-FCEE9648C154}" dt="2025-10-23T15:57:40.835" v="504"/>
          <ac:spMkLst>
            <pc:docMk/>
            <pc:sldMk cId="1379285220" sldId="304"/>
            <ac:spMk id="5" creationId="{8CF046FE-1D2A-0DFA-9537-F09BFDB617A6}"/>
          </ac:spMkLst>
        </pc:spChg>
        <pc:spChg chg="add del mod">
          <ac:chgData name="Lindsay Dowling" userId="6aa3bb5c-62f2-4735-99ca-4ea5408c0fe2" providerId="ADAL" clId="{B3E57C3C-DFB9-48E9-8C9D-FCEE9648C154}" dt="2025-10-23T15:58:19.793" v="516"/>
          <ac:spMkLst>
            <pc:docMk/>
            <pc:sldMk cId="1379285220" sldId="304"/>
            <ac:spMk id="6" creationId="{3882B95B-1CCD-079C-5A6E-662A2C023A94}"/>
          </ac:spMkLst>
        </pc:spChg>
        <pc:spChg chg="add mod">
          <ac:chgData name="Lindsay Dowling" userId="6aa3bb5c-62f2-4735-99ca-4ea5408c0fe2" providerId="ADAL" clId="{B3E57C3C-DFB9-48E9-8C9D-FCEE9648C154}" dt="2025-10-23T15:58:46.562" v="524" actId="14100"/>
          <ac:spMkLst>
            <pc:docMk/>
            <pc:sldMk cId="1379285220" sldId="304"/>
            <ac:spMk id="8" creationId="{663F7233-6044-F728-7B07-55516A34BC27}"/>
          </ac:spMkLst>
        </pc:spChg>
        <pc:spChg chg="add del">
          <ac:chgData name="Lindsay Dowling" userId="6aa3bb5c-62f2-4735-99ca-4ea5408c0fe2" providerId="ADAL" clId="{B3E57C3C-DFB9-48E9-8C9D-FCEE9648C154}" dt="2025-10-23T15:20:04.528" v="47" actId="26606"/>
          <ac:spMkLst>
            <pc:docMk/>
            <pc:sldMk cId="1379285220" sldId="304"/>
            <ac:spMk id="9" creationId="{9228552E-C8B1-4A80-8448-0787CE0FC704}"/>
          </ac:spMkLst>
        </pc:spChg>
        <pc:spChg chg="add del">
          <ac:chgData name="Lindsay Dowling" userId="6aa3bb5c-62f2-4735-99ca-4ea5408c0fe2" providerId="ADAL" clId="{B3E57C3C-DFB9-48E9-8C9D-FCEE9648C154}" dt="2025-10-23T15:20:18.924" v="53" actId="26606"/>
          <ac:spMkLst>
            <pc:docMk/>
            <pc:sldMk cId="1379285220" sldId="304"/>
            <ac:spMk id="11" creationId="{AF2F604E-43BE-4DC3-B983-E071523364F8}"/>
          </ac:spMkLst>
        </pc:spChg>
        <pc:spChg chg="add del">
          <ac:chgData name="Lindsay Dowling" userId="6aa3bb5c-62f2-4735-99ca-4ea5408c0fe2" providerId="ADAL" clId="{B3E57C3C-DFB9-48E9-8C9D-FCEE9648C154}" dt="2025-10-23T15:20:18.924" v="53" actId="26606"/>
          <ac:spMkLst>
            <pc:docMk/>
            <pc:sldMk cId="1379285220" sldId="304"/>
            <ac:spMk id="12" creationId="{7C432AFE-B3D2-4BFF-BF8F-96C27AFF1AC7}"/>
          </ac:spMkLst>
        </pc:spChg>
        <pc:spChg chg="add del">
          <ac:chgData name="Lindsay Dowling" userId="6aa3bb5c-62f2-4735-99ca-4ea5408c0fe2" providerId="ADAL" clId="{B3E57C3C-DFB9-48E9-8C9D-FCEE9648C154}" dt="2025-10-23T15:20:18.924" v="53" actId="26606"/>
          <ac:spMkLst>
            <pc:docMk/>
            <pc:sldMk cId="1379285220" sldId="304"/>
            <ac:spMk id="13" creationId="{08C9B587-E65E-4B52-B37C-ABEBB6E87928}"/>
          </ac:spMkLst>
        </pc:spChg>
        <pc:spChg chg="add">
          <ac:chgData name="Lindsay Dowling" userId="6aa3bb5c-62f2-4735-99ca-4ea5408c0fe2" providerId="ADAL" clId="{B3E57C3C-DFB9-48E9-8C9D-FCEE9648C154}" dt="2025-10-23T15:20:18.924" v="53" actId="26606"/>
          <ac:spMkLst>
            <pc:docMk/>
            <pc:sldMk cId="1379285220" sldId="304"/>
            <ac:spMk id="18" creationId="{657F69E0-C4B0-4BEC-A689-4F8D877F05D4}"/>
          </ac:spMkLst>
        </pc:spChg>
        <pc:spChg chg="add">
          <ac:chgData name="Lindsay Dowling" userId="6aa3bb5c-62f2-4735-99ca-4ea5408c0fe2" providerId="ADAL" clId="{B3E57C3C-DFB9-48E9-8C9D-FCEE9648C154}" dt="2025-10-23T15:20:18.924" v="53" actId="26606"/>
          <ac:spMkLst>
            <pc:docMk/>
            <pc:sldMk cId="1379285220" sldId="304"/>
            <ac:spMk id="20" creationId="{9F6380B4-6A1C-481E-8408-B4E6C75B9B81}"/>
          </ac:spMkLst>
        </pc:spChg>
        <pc:picChg chg="add mod">
          <ac:chgData name="Lindsay Dowling" userId="6aa3bb5c-62f2-4735-99ca-4ea5408c0fe2" providerId="ADAL" clId="{B3E57C3C-DFB9-48E9-8C9D-FCEE9648C154}" dt="2025-10-23T15:58:19.046" v="514" actId="1076"/>
          <ac:picMkLst>
            <pc:docMk/>
            <pc:sldMk cId="1379285220" sldId="304"/>
            <ac:picMk id="3" creationId="{AF69002E-5FA6-666B-91E8-97EAED5BF135}"/>
          </ac:picMkLst>
        </pc:picChg>
      </pc:sldChg>
      <pc:sldChg chg="addSp delSp modSp new del mod setBg">
        <pc:chgData name="Lindsay Dowling" userId="6aa3bb5c-62f2-4735-99ca-4ea5408c0fe2" providerId="ADAL" clId="{B3E57C3C-DFB9-48E9-8C9D-FCEE9648C154}" dt="2025-10-23T16:05:47.640" v="763" actId="47"/>
        <pc:sldMkLst>
          <pc:docMk/>
          <pc:sldMk cId="1428627673" sldId="305"/>
        </pc:sldMkLst>
        <pc:spChg chg="add mod ord">
          <ac:chgData name="Lindsay Dowling" userId="6aa3bb5c-62f2-4735-99ca-4ea5408c0fe2" providerId="ADAL" clId="{B3E57C3C-DFB9-48E9-8C9D-FCEE9648C154}" dt="2025-10-23T15:53:26.788" v="487" actId="26606"/>
          <ac:spMkLst>
            <pc:docMk/>
            <pc:sldMk cId="1428627673" sldId="305"/>
            <ac:spMk id="2" creationId="{4DD8CED2-8DD0-CCB4-4387-F69BA813180B}"/>
          </ac:spMkLst>
        </pc:spChg>
        <pc:spChg chg="add del">
          <ac:chgData name="Lindsay Dowling" userId="6aa3bb5c-62f2-4735-99ca-4ea5408c0fe2" providerId="ADAL" clId="{B3E57C3C-DFB9-48E9-8C9D-FCEE9648C154}" dt="2025-10-23T15:53:26.788" v="487" actId="26606"/>
          <ac:spMkLst>
            <pc:docMk/>
            <pc:sldMk cId="1428627673" sldId="305"/>
            <ac:spMk id="9" creationId="{85F55C16-BC21-49EF-A4FF-C3155BB93BD3}"/>
          </ac:spMkLst>
        </pc:spChg>
        <pc:spChg chg="add del">
          <ac:chgData name="Lindsay Dowling" userId="6aa3bb5c-62f2-4735-99ca-4ea5408c0fe2" providerId="ADAL" clId="{B3E57C3C-DFB9-48E9-8C9D-FCEE9648C154}" dt="2025-10-23T15:53:26.788" v="487" actId="26606"/>
          <ac:spMkLst>
            <pc:docMk/>
            <pc:sldMk cId="1428627673" sldId="305"/>
            <ac:spMk id="11" creationId="{0C5F069E-AFE6-4825-8945-46F2918A5019}"/>
          </ac:spMkLst>
        </pc:spChg>
        <pc:picChg chg="add mod">
          <ac:chgData name="Lindsay Dowling" userId="6aa3bb5c-62f2-4735-99ca-4ea5408c0fe2" providerId="ADAL" clId="{B3E57C3C-DFB9-48E9-8C9D-FCEE9648C154}" dt="2025-10-23T15:53:26.788" v="487" actId="26606"/>
          <ac:picMkLst>
            <pc:docMk/>
            <pc:sldMk cId="1428627673" sldId="305"/>
            <ac:picMk id="4" creationId="{8CA53564-3D6B-BDDB-EF6D-E881D0C168FD}"/>
          </ac:picMkLst>
        </pc:picChg>
      </pc:sldChg>
      <pc:sldChg chg="addSp modSp new del mod">
        <pc:chgData name="Lindsay Dowling" userId="6aa3bb5c-62f2-4735-99ca-4ea5408c0fe2" providerId="ADAL" clId="{B3E57C3C-DFB9-48E9-8C9D-FCEE9648C154}" dt="2025-10-23T16:29:27.224" v="978" actId="47"/>
        <pc:sldMkLst>
          <pc:docMk/>
          <pc:sldMk cId="3412917974" sldId="306"/>
        </pc:sldMkLst>
        <pc:spChg chg="add mod">
          <ac:chgData name="Lindsay Dowling" userId="6aa3bb5c-62f2-4735-99ca-4ea5408c0fe2" providerId="ADAL" clId="{B3E57C3C-DFB9-48E9-8C9D-FCEE9648C154}" dt="2025-10-23T15:22:25.293" v="229" actId="20577"/>
          <ac:spMkLst>
            <pc:docMk/>
            <pc:sldMk cId="3412917974" sldId="306"/>
            <ac:spMk id="2" creationId="{03F00532-E325-2C40-47D4-EBFD1476F6C2}"/>
          </ac:spMkLst>
        </pc:spChg>
      </pc:sldChg>
      <pc:sldChg chg="addSp delSp modSp new mod setBg">
        <pc:chgData name="Lindsay Dowling" userId="6aa3bb5c-62f2-4735-99ca-4ea5408c0fe2" providerId="ADAL" clId="{B3E57C3C-DFB9-48E9-8C9D-FCEE9648C154}" dt="2025-10-23T15:24:23.275" v="237" actId="732"/>
        <pc:sldMkLst>
          <pc:docMk/>
          <pc:sldMk cId="1191195755" sldId="307"/>
        </pc:sldMkLst>
        <pc:spChg chg="add del">
          <ac:chgData name="Lindsay Dowling" userId="6aa3bb5c-62f2-4735-99ca-4ea5408c0fe2" providerId="ADAL" clId="{B3E57C3C-DFB9-48E9-8C9D-FCEE9648C154}" dt="2025-10-23T15:24:12.687" v="233" actId="26606"/>
          <ac:spMkLst>
            <pc:docMk/>
            <pc:sldMk cId="1191195755" sldId="307"/>
            <ac:spMk id="8" creationId="{AB8C311F-7253-4AED-9701-7FC0708C41C7}"/>
          </ac:spMkLst>
        </pc:spChg>
        <pc:spChg chg="add del">
          <ac:chgData name="Lindsay Dowling" userId="6aa3bb5c-62f2-4735-99ca-4ea5408c0fe2" providerId="ADAL" clId="{B3E57C3C-DFB9-48E9-8C9D-FCEE9648C154}" dt="2025-10-23T15:24:12.687" v="233" actId="26606"/>
          <ac:spMkLst>
            <pc:docMk/>
            <pc:sldMk cId="1191195755" sldId="307"/>
            <ac:spMk id="10" creationId="{E2384209-CB15-4CDF-9D31-C44FD9A3F20D}"/>
          </ac:spMkLst>
        </pc:spChg>
        <pc:spChg chg="add del">
          <ac:chgData name="Lindsay Dowling" userId="6aa3bb5c-62f2-4735-99ca-4ea5408c0fe2" providerId="ADAL" clId="{B3E57C3C-DFB9-48E9-8C9D-FCEE9648C154}" dt="2025-10-23T15:24:12.687" v="233" actId="26606"/>
          <ac:spMkLst>
            <pc:docMk/>
            <pc:sldMk cId="1191195755" sldId="307"/>
            <ac:spMk id="12" creationId="{2633B3B5-CC90-43F0-8714-D31D1F3F0209}"/>
          </ac:spMkLst>
        </pc:spChg>
        <pc:spChg chg="add del">
          <ac:chgData name="Lindsay Dowling" userId="6aa3bb5c-62f2-4735-99ca-4ea5408c0fe2" providerId="ADAL" clId="{B3E57C3C-DFB9-48E9-8C9D-FCEE9648C154}" dt="2025-10-23T15:24:12.687" v="233" actId="26606"/>
          <ac:spMkLst>
            <pc:docMk/>
            <pc:sldMk cId="1191195755" sldId="307"/>
            <ac:spMk id="14" creationId="{A8D57A06-A426-446D-B02C-A2DC6B62E45E}"/>
          </ac:spMkLst>
        </pc:spChg>
        <pc:spChg chg="add del">
          <ac:chgData name="Lindsay Dowling" userId="6aa3bb5c-62f2-4735-99ca-4ea5408c0fe2" providerId="ADAL" clId="{B3E57C3C-DFB9-48E9-8C9D-FCEE9648C154}" dt="2025-10-23T15:24:17.399" v="235" actId="26606"/>
          <ac:spMkLst>
            <pc:docMk/>
            <pc:sldMk cId="1191195755" sldId="307"/>
            <ac:spMk id="16" creationId="{42A4FC2C-047E-45A5-965D-8E1E3BF09BC6}"/>
          </ac:spMkLst>
        </pc:spChg>
        <pc:spChg chg="add">
          <ac:chgData name="Lindsay Dowling" userId="6aa3bb5c-62f2-4735-99ca-4ea5408c0fe2" providerId="ADAL" clId="{B3E57C3C-DFB9-48E9-8C9D-FCEE9648C154}" dt="2025-10-23T15:24:17.415" v="236" actId="26606"/>
          <ac:spMkLst>
            <pc:docMk/>
            <pc:sldMk cId="1191195755" sldId="307"/>
            <ac:spMk id="18" creationId="{AB8C311F-7253-4AED-9701-7FC0708C41C7}"/>
          </ac:spMkLst>
        </pc:spChg>
        <pc:spChg chg="add">
          <ac:chgData name="Lindsay Dowling" userId="6aa3bb5c-62f2-4735-99ca-4ea5408c0fe2" providerId="ADAL" clId="{B3E57C3C-DFB9-48E9-8C9D-FCEE9648C154}" dt="2025-10-23T15:24:17.415" v="236" actId="26606"/>
          <ac:spMkLst>
            <pc:docMk/>
            <pc:sldMk cId="1191195755" sldId="307"/>
            <ac:spMk id="19" creationId="{E2384209-CB15-4CDF-9D31-C44FD9A3F20D}"/>
          </ac:spMkLst>
        </pc:spChg>
        <pc:spChg chg="add">
          <ac:chgData name="Lindsay Dowling" userId="6aa3bb5c-62f2-4735-99ca-4ea5408c0fe2" providerId="ADAL" clId="{B3E57C3C-DFB9-48E9-8C9D-FCEE9648C154}" dt="2025-10-23T15:24:17.415" v="236" actId="26606"/>
          <ac:spMkLst>
            <pc:docMk/>
            <pc:sldMk cId="1191195755" sldId="307"/>
            <ac:spMk id="20" creationId="{2633B3B5-CC90-43F0-8714-D31D1F3F0209}"/>
          </ac:spMkLst>
        </pc:spChg>
        <pc:spChg chg="add">
          <ac:chgData name="Lindsay Dowling" userId="6aa3bb5c-62f2-4735-99ca-4ea5408c0fe2" providerId="ADAL" clId="{B3E57C3C-DFB9-48E9-8C9D-FCEE9648C154}" dt="2025-10-23T15:24:17.415" v="236" actId="26606"/>
          <ac:spMkLst>
            <pc:docMk/>
            <pc:sldMk cId="1191195755" sldId="307"/>
            <ac:spMk id="21" creationId="{A8D57A06-A426-446D-B02C-A2DC6B62E45E}"/>
          </ac:spMkLst>
        </pc:spChg>
        <pc:picChg chg="add mod modCrop">
          <ac:chgData name="Lindsay Dowling" userId="6aa3bb5c-62f2-4735-99ca-4ea5408c0fe2" providerId="ADAL" clId="{B3E57C3C-DFB9-48E9-8C9D-FCEE9648C154}" dt="2025-10-23T15:24:23.275" v="237" actId="732"/>
          <ac:picMkLst>
            <pc:docMk/>
            <pc:sldMk cId="1191195755" sldId="307"/>
            <ac:picMk id="3" creationId="{94928825-5450-ADD2-1018-2A6117492C58}"/>
          </ac:picMkLst>
        </pc:picChg>
      </pc:sldChg>
      <pc:sldChg chg="addSp modSp new del mod">
        <pc:chgData name="Lindsay Dowling" userId="6aa3bb5c-62f2-4735-99ca-4ea5408c0fe2" providerId="ADAL" clId="{B3E57C3C-DFB9-48E9-8C9D-FCEE9648C154}" dt="2025-10-23T16:29:34.948" v="979" actId="47"/>
        <pc:sldMkLst>
          <pc:docMk/>
          <pc:sldMk cId="4073878493" sldId="308"/>
        </pc:sldMkLst>
        <pc:spChg chg="add mod">
          <ac:chgData name="Lindsay Dowling" userId="6aa3bb5c-62f2-4735-99ca-4ea5408c0fe2" providerId="ADAL" clId="{B3E57C3C-DFB9-48E9-8C9D-FCEE9648C154}" dt="2025-10-23T15:25:05.231" v="262" actId="20577"/>
          <ac:spMkLst>
            <pc:docMk/>
            <pc:sldMk cId="4073878493" sldId="308"/>
            <ac:spMk id="2" creationId="{E3680B47-CCB1-A7DA-78C8-0DF46231DE06}"/>
          </ac:spMkLst>
        </pc:spChg>
      </pc:sldChg>
      <pc:sldChg chg="addSp delSp modSp new mod setBg">
        <pc:chgData name="Lindsay Dowling" userId="6aa3bb5c-62f2-4735-99ca-4ea5408c0fe2" providerId="ADAL" clId="{B3E57C3C-DFB9-48E9-8C9D-FCEE9648C154}" dt="2025-10-23T16:36:53.703" v="1040" actId="1076"/>
        <pc:sldMkLst>
          <pc:docMk/>
          <pc:sldMk cId="1391334627" sldId="309"/>
        </pc:sldMkLst>
        <pc:spChg chg="add mod ord">
          <ac:chgData name="Lindsay Dowling" userId="6aa3bb5c-62f2-4735-99ca-4ea5408c0fe2" providerId="ADAL" clId="{B3E57C3C-DFB9-48E9-8C9D-FCEE9648C154}" dt="2025-10-23T16:36:11.933" v="1032" actId="5793"/>
          <ac:spMkLst>
            <pc:docMk/>
            <pc:sldMk cId="1391334627" sldId="309"/>
            <ac:spMk id="3" creationId="{EFC5C236-E6CE-7F93-463D-684A1E97093B}"/>
          </ac:spMkLst>
        </pc:spChg>
        <pc:spChg chg="add del mod">
          <ac:chgData name="Lindsay Dowling" userId="6aa3bb5c-62f2-4735-99ca-4ea5408c0fe2" providerId="ADAL" clId="{B3E57C3C-DFB9-48E9-8C9D-FCEE9648C154}" dt="2025-10-23T16:34:36.009" v="1011" actId="478"/>
          <ac:spMkLst>
            <pc:docMk/>
            <pc:sldMk cId="1391334627" sldId="309"/>
            <ac:spMk id="6" creationId="{7323866B-E7DF-8BAF-94E8-78E1B242FD04}"/>
          </ac:spMkLst>
        </pc:spChg>
        <pc:spChg chg="add mod">
          <ac:chgData name="Lindsay Dowling" userId="6aa3bb5c-62f2-4735-99ca-4ea5408c0fe2" providerId="ADAL" clId="{B3E57C3C-DFB9-48E9-8C9D-FCEE9648C154}" dt="2025-10-23T16:36:53.703" v="1040" actId="1076"/>
          <ac:spMkLst>
            <pc:docMk/>
            <pc:sldMk cId="1391334627" sldId="309"/>
            <ac:spMk id="9" creationId="{163E0E5B-17E0-9635-8B57-B492ECC69FA5}"/>
          </ac:spMkLst>
        </pc:spChg>
        <pc:spChg chg="add">
          <ac:chgData name="Lindsay Dowling" userId="6aa3bb5c-62f2-4735-99ca-4ea5408c0fe2" providerId="ADAL" clId="{B3E57C3C-DFB9-48E9-8C9D-FCEE9648C154}" dt="2025-10-23T16:35:46.090" v="1016" actId="26606"/>
          <ac:spMkLst>
            <pc:docMk/>
            <pc:sldMk cId="1391334627" sldId="309"/>
            <ac:spMk id="13" creationId="{1CDD8E39-EA14-4679-9655-1BFF5A7B63EE}"/>
          </ac:spMkLst>
        </pc:spChg>
        <pc:picChg chg="add del mod">
          <ac:chgData name="Lindsay Dowling" userId="6aa3bb5c-62f2-4735-99ca-4ea5408c0fe2" providerId="ADAL" clId="{B3E57C3C-DFB9-48E9-8C9D-FCEE9648C154}" dt="2025-10-23T16:34:36.009" v="1011" actId="478"/>
          <ac:picMkLst>
            <pc:docMk/>
            <pc:sldMk cId="1391334627" sldId="309"/>
            <ac:picMk id="5" creationId="{6E34275F-094F-6F48-2022-1DE574610F42}"/>
          </ac:picMkLst>
        </pc:picChg>
        <pc:picChg chg="add mod">
          <ac:chgData name="Lindsay Dowling" userId="6aa3bb5c-62f2-4735-99ca-4ea5408c0fe2" providerId="ADAL" clId="{B3E57C3C-DFB9-48E9-8C9D-FCEE9648C154}" dt="2025-10-23T16:35:46.090" v="1016" actId="26606"/>
          <ac:picMkLst>
            <pc:docMk/>
            <pc:sldMk cId="1391334627" sldId="309"/>
            <ac:picMk id="8" creationId="{0B8BE438-D286-D1AA-FE61-5BD5E9B733EA}"/>
          </ac:picMkLst>
        </pc:picChg>
      </pc:sldChg>
      <pc:sldChg chg="addSp delSp add del mod">
        <pc:chgData name="Lindsay Dowling" userId="6aa3bb5c-62f2-4735-99ca-4ea5408c0fe2" providerId="ADAL" clId="{B3E57C3C-DFB9-48E9-8C9D-FCEE9648C154}" dt="2025-10-23T15:44:59.404" v="405" actId="47"/>
        <pc:sldMkLst>
          <pc:docMk/>
          <pc:sldMk cId="3012791294" sldId="310"/>
        </pc:sldMkLst>
        <pc:inkChg chg="add del">
          <ac:chgData name="Lindsay Dowling" userId="6aa3bb5c-62f2-4735-99ca-4ea5408c0fe2" providerId="ADAL" clId="{B3E57C3C-DFB9-48E9-8C9D-FCEE9648C154}" dt="2025-10-23T15:42:30.517" v="327" actId="9405"/>
          <ac:inkMkLst>
            <pc:docMk/>
            <pc:sldMk cId="3012791294" sldId="310"/>
            <ac:inkMk id="3" creationId="{8779BA81-0CAC-621B-EE03-200300E8BC94}"/>
          </ac:inkMkLst>
        </pc:inkChg>
      </pc:sldChg>
      <pc:sldChg chg="addSp delSp add del mod">
        <pc:chgData name="Lindsay Dowling" userId="6aa3bb5c-62f2-4735-99ca-4ea5408c0fe2" providerId="ADAL" clId="{B3E57C3C-DFB9-48E9-8C9D-FCEE9648C154}" dt="2025-10-23T15:44:58.266" v="404" actId="47"/>
        <pc:sldMkLst>
          <pc:docMk/>
          <pc:sldMk cId="712133395" sldId="311"/>
        </pc:sldMkLst>
        <pc:inkChg chg="add del">
          <ac:chgData name="Lindsay Dowling" userId="6aa3bb5c-62f2-4735-99ca-4ea5408c0fe2" providerId="ADAL" clId="{B3E57C3C-DFB9-48E9-8C9D-FCEE9648C154}" dt="2025-10-23T15:40:24.588" v="313" actId="9405"/>
          <ac:inkMkLst>
            <pc:docMk/>
            <pc:sldMk cId="712133395" sldId="311"/>
            <ac:inkMk id="8" creationId="{4553ABB4-984B-53B3-0A41-D6179728BB99}"/>
          </ac:inkMkLst>
        </pc:inkChg>
      </pc:sldChg>
      <pc:sldChg chg="addSp delSp modSp add mod setBg addAnim">
        <pc:chgData name="Lindsay Dowling" userId="6aa3bb5c-62f2-4735-99ca-4ea5408c0fe2" providerId="ADAL" clId="{B3E57C3C-DFB9-48E9-8C9D-FCEE9648C154}" dt="2025-10-24T10:33:30.562" v="1654" actId="207"/>
        <pc:sldMkLst>
          <pc:docMk/>
          <pc:sldMk cId="113860263" sldId="312"/>
        </pc:sldMkLst>
        <pc:spChg chg="mod">
          <ac:chgData name="Lindsay Dowling" userId="6aa3bb5c-62f2-4735-99ca-4ea5408c0fe2" providerId="ADAL" clId="{B3E57C3C-DFB9-48E9-8C9D-FCEE9648C154}" dt="2025-10-23T15:45:59.732" v="431" actId="26606"/>
          <ac:spMkLst>
            <pc:docMk/>
            <pc:sldMk cId="113860263" sldId="312"/>
            <ac:spMk id="2" creationId="{00000000-0000-0000-0000-000000000000}"/>
          </ac:spMkLst>
        </pc:spChg>
        <pc:spChg chg="add del mod">
          <ac:chgData name="Lindsay Dowling" userId="6aa3bb5c-62f2-4735-99ca-4ea5408c0fe2" providerId="ADAL" clId="{B3E57C3C-DFB9-48E9-8C9D-FCEE9648C154}" dt="2025-10-24T10:33:28.126" v="1652" actId="478"/>
          <ac:spMkLst>
            <pc:docMk/>
            <pc:sldMk cId="113860263" sldId="312"/>
            <ac:spMk id="3" creationId="{28304410-4ADF-E377-E7F4-359FF8BA1D14}"/>
          </ac:spMkLst>
        </pc:spChg>
        <pc:spChg chg="add mod">
          <ac:chgData name="Lindsay Dowling" userId="6aa3bb5c-62f2-4735-99ca-4ea5408c0fe2" providerId="ADAL" clId="{B3E57C3C-DFB9-48E9-8C9D-FCEE9648C154}" dt="2025-10-24T10:33:30.562" v="1654" actId="207"/>
          <ac:spMkLst>
            <pc:docMk/>
            <pc:sldMk cId="113860263" sldId="312"/>
            <ac:spMk id="4" creationId="{31B6A9D0-DAF5-9BD6-2E55-01F705DEE7BD}"/>
          </ac:spMkLst>
        </pc:spChg>
        <pc:spChg chg="del">
          <ac:chgData name="Lindsay Dowling" userId="6aa3bb5c-62f2-4735-99ca-4ea5408c0fe2" providerId="ADAL" clId="{B3E57C3C-DFB9-48E9-8C9D-FCEE9648C154}" dt="2025-10-23T15:45:41.741" v="430" actId="478"/>
          <ac:spMkLst>
            <pc:docMk/>
            <pc:sldMk cId="113860263" sldId="312"/>
            <ac:spMk id="6" creationId="{00000000-0000-0000-0000-000000000000}"/>
          </ac:spMkLst>
        </pc:spChg>
        <pc:spChg chg="del">
          <ac:chgData name="Lindsay Dowling" userId="6aa3bb5c-62f2-4735-99ca-4ea5408c0fe2" providerId="ADAL" clId="{B3E57C3C-DFB9-48E9-8C9D-FCEE9648C154}" dt="2025-10-23T15:45:08.815" v="406" actId="478"/>
          <ac:spMkLst>
            <pc:docMk/>
            <pc:sldMk cId="113860263" sldId="312"/>
            <ac:spMk id="13" creationId="{00000000-0000-0000-0000-000000000000}"/>
          </ac:spMkLst>
        </pc:spChg>
        <pc:spChg chg="add">
          <ac:chgData name="Lindsay Dowling" userId="6aa3bb5c-62f2-4735-99ca-4ea5408c0fe2" providerId="ADAL" clId="{B3E57C3C-DFB9-48E9-8C9D-FCEE9648C154}" dt="2025-10-23T15:45:59.732" v="431" actId="26606"/>
          <ac:spMkLst>
            <pc:docMk/>
            <pc:sldMk cId="113860263" sldId="312"/>
            <ac:spMk id="16" creationId="{AC8EEB0F-BA72-49AC-956F-331B60FDE79E}"/>
          </ac:spMkLst>
        </pc:spChg>
        <pc:spChg chg="add">
          <ac:chgData name="Lindsay Dowling" userId="6aa3bb5c-62f2-4735-99ca-4ea5408c0fe2" providerId="ADAL" clId="{B3E57C3C-DFB9-48E9-8C9D-FCEE9648C154}" dt="2025-10-23T15:45:59.732" v="431" actId="26606"/>
          <ac:spMkLst>
            <pc:docMk/>
            <pc:sldMk cId="113860263" sldId="312"/>
            <ac:spMk id="18" creationId="{8CC700D5-9809-43F4-89D5-7DBBCB0DCC10}"/>
          </ac:spMkLst>
        </pc:spChg>
        <pc:spChg chg="add">
          <ac:chgData name="Lindsay Dowling" userId="6aa3bb5c-62f2-4735-99ca-4ea5408c0fe2" providerId="ADAL" clId="{B3E57C3C-DFB9-48E9-8C9D-FCEE9648C154}" dt="2025-10-23T15:45:59.732" v="431" actId="26606"/>
          <ac:spMkLst>
            <pc:docMk/>
            <pc:sldMk cId="113860263" sldId="312"/>
            <ac:spMk id="20" creationId="{C7163242-6303-46DC-BAC1-2A204F061321}"/>
          </ac:spMkLst>
        </pc:spChg>
        <pc:spChg chg="add">
          <ac:chgData name="Lindsay Dowling" userId="6aa3bb5c-62f2-4735-99ca-4ea5408c0fe2" providerId="ADAL" clId="{B3E57C3C-DFB9-48E9-8C9D-FCEE9648C154}" dt="2025-10-23T15:45:59.732" v="431" actId="26606"/>
          <ac:spMkLst>
            <pc:docMk/>
            <pc:sldMk cId="113860263" sldId="312"/>
            <ac:spMk id="22" creationId="{805C4C40-D70E-4C4F-B228-98A0A6132603}"/>
          </ac:spMkLst>
        </pc:spChg>
        <pc:grpChg chg="add">
          <ac:chgData name="Lindsay Dowling" userId="6aa3bb5c-62f2-4735-99ca-4ea5408c0fe2" providerId="ADAL" clId="{B3E57C3C-DFB9-48E9-8C9D-FCEE9648C154}" dt="2025-10-23T15:45:59.732" v="431" actId="26606"/>
          <ac:grpSpMkLst>
            <pc:docMk/>
            <pc:sldMk cId="113860263" sldId="312"/>
            <ac:grpSpMk id="24" creationId="{06536C0D-2219-44F1-94EC-B9A56501DB36}"/>
          </ac:grpSpMkLst>
        </pc:grpChg>
        <pc:picChg chg="mod ord modCrop">
          <ac:chgData name="Lindsay Dowling" userId="6aa3bb5c-62f2-4735-99ca-4ea5408c0fe2" providerId="ADAL" clId="{B3E57C3C-DFB9-48E9-8C9D-FCEE9648C154}" dt="2025-10-23T15:46:32.328" v="436" actId="732"/>
          <ac:picMkLst>
            <pc:docMk/>
            <pc:sldMk cId="113860263" sldId="312"/>
            <ac:picMk id="8" creationId="{00000000-0000-0000-0000-000000000000}"/>
          </ac:picMkLst>
        </pc:picChg>
        <pc:picChg chg="mod">
          <ac:chgData name="Lindsay Dowling" userId="6aa3bb5c-62f2-4735-99ca-4ea5408c0fe2" providerId="ADAL" clId="{B3E57C3C-DFB9-48E9-8C9D-FCEE9648C154}" dt="2025-10-23T15:46:17.170" v="433" actId="27614"/>
          <ac:picMkLst>
            <pc:docMk/>
            <pc:sldMk cId="113860263" sldId="312"/>
            <ac:picMk id="11" creationId="{00000000-0000-0000-0000-000000000000}"/>
          </ac:picMkLst>
        </pc:picChg>
        <pc:cxnChg chg="del">
          <ac:chgData name="Lindsay Dowling" userId="6aa3bb5c-62f2-4735-99ca-4ea5408c0fe2" providerId="ADAL" clId="{B3E57C3C-DFB9-48E9-8C9D-FCEE9648C154}" dt="2025-10-23T15:45:38.163" v="429" actId="21"/>
          <ac:cxnSpMkLst>
            <pc:docMk/>
            <pc:sldMk cId="113860263" sldId="312"/>
            <ac:cxnSpMk id="10" creationId="{00000000-0000-0000-0000-000000000000}"/>
          </ac:cxnSpMkLst>
        </pc:cxnChg>
      </pc:sldChg>
      <pc:sldChg chg="delSp add del setBg delDesignElem">
        <pc:chgData name="Lindsay Dowling" userId="6aa3bb5c-62f2-4735-99ca-4ea5408c0fe2" providerId="ADAL" clId="{B3E57C3C-DFB9-48E9-8C9D-FCEE9648C154}" dt="2025-10-23T15:43:25.141" v="337" actId="47"/>
        <pc:sldMkLst>
          <pc:docMk/>
          <pc:sldMk cId="2928306630" sldId="313"/>
        </pc:sldMkLst>
        <pc:spChg chg="del">
          <ac:chgData name="Lindsay Dowling" userId="6aa3bb5c-62f2-4735-99ca-4ea5408c0fe2" providerId="ADAL" clId="{B3E57C3C-DFB9-48E9-8C9D-FCEE9648C154}" dt="2025-10-23T15:42:52.898" v="334"/>
          <ac:spMkLst>
            <pc:docMk/>
            <pc:sldMk cId="2928306630" sldId="313"/>
            <ac:spMk id="39" creationId="{36784791-73C3-6433-39DD-DCEBFFAFABD3}"/>
          </ac:spMkLst>
        </pc:spChg>
        <pc:spChg chg="del">
          <ac:chgData name="Lindsay Dowling" userId="6aa3bb5c-62f2-4735-99ca-4ea5408c0fe2" providerId="ADAL" clId="{B3E57C3C-DFB9-48E9-8C9D-FCEE9648C154}" dt="2025-10-23T15:42:52.898" v="334"/>
          <ac:spMkLst>
            <pc:docMk/>
            <pc:sldMk cId="2928306630" sldId="313"/>
            <ac:spMk id="41" creationId="{6EBC9AF6-3C5F-F118-DF97-07D04A15B1C0}"/>
          </ac:spMkLst>
        </pc:spChg>
      </pc:sldChg>
      <pc:sldChg chg="addSp delSp modSp add mod">
        <pc:chgData name="Lindsay Dowling" userId="6aa3bb5c-62f2-4735-99ca-4ea5408c0fe2" providerId="ADAL" clId="{B3E57C3C-DFB9-48E9-8C9D-FCEE9648C154}" dt="2025-10-24T10:33:07.608" v="1649" actId="115"/>
        <pc:sldMkLst>
          <pc:docMk/>
          <pc:sldMk cId="3475757587" sldId="314"/>
        </pc:sldMkLst>
        <pc:spChg chg="add mod">
          <ac:chgData name="Lindsay Dowling" userId="6aa3bb5c-62f2-4735-99ca-4ea5408c0fe2" providerId="ADAL" clId="{B3E57C3C-DFB9-48E9-8C9D-FCEE9648C154}" dt="2025-10-24T10:33:07.608" v="1649" actId="115"/>
          <ac:spMkLst>
            <pc:docMk/>
            <pc:sldMk cId="3475757587" sldId="314"/>
            <ac:spMk id="2" creationId="{47162A28-1C59-8FFC-6A0B-C91A5BA40959}"/>
          </ac:spMkLst>
        </pc:spChg>
        <pc:spChg chg="mod">
          <ac:chgData name="Lindsay Dowling" userId="6aa3bb5c-62f2-4735-99ca-4ea5408c0fe2" providerId="ADAL" clId="{B3E57C3C-DFB9-48E9-8C9D-FCEE9648C154}" dt="2025-10-23T15:43:52.166" v="390" actId="20577"/>
          <ac:spMkLst>
            <pc:docMk/>
            <pc:sldMk cId="3475757587" sldId="314"/>
            <ac:spMk id="6" creationId="{54D2CAD1-834B-65C1-38F5-414668FE9CD1}"/>
          </ac:spMkLst>
        </pc:spChg>
        <pc:inkChg chg="add del">
          <ac:chgData name="Lindsay Dowling" userId="6aa3bb5c-62f2-4735-99ca-4ea5408c0fe2" providerId="ADAL" clId="{B3E57C3C-DFB9-48E9-8C9D-FCEE9648C154}" dt="2025-10-23T15:44:01.634" v="392"/>
          <ac:inkMkLst>
            <pc:docMk/>
            <pc:sldMk cId="3475757587" sldId="314"/>
            <ac:inkMk id="2" creationId="{0F4CD375-1EC9-2C2E-994E-8DB92BF78B83}"/>
          </ac:inkMkLst>
        </pc:inkChg>
        <pc:inkChg chg="add">
          <ac:chgData name="Lindsay Dowling" userId="6aa3bb5c-62f2-4735-99ca-4ea5408c0fe2" providerId="ADAL" clId="{B3E57C3C-DFB9-48E9-8C9D-FCEE9648C154}" dt="2025-10-23T15:44:01.634" v="392"/>
          <ac:inkMkLst>
            <pc:docMk/>
            <pc:sldMk cId="3475757587" sldId="314"/>
            <ac:inkMk id="3" creationId="{023F74EB-388D-502E-D8D7-AA9F9AE6F2A1}"/>
          </ac:inkMkLst>
        </pc:inkChg>
        <pc:inkChg chg="add del">
          <ac:chgData name="Lindsay Dowling" userId="6aa3bb5c-62f2-4735-99ca-4ea5408c0fe2" providerId="ADAL" clId="{B3E57C3C-DFB9-48E9-8C9D-FCEE9648C154}" dt="2025-10-23T15:44:05.205" v="394" actId="9405"/>
          <ac:inkMkLst>
            <pc:docMk/>
            <pc:sldMk cId="3475757587" sldId="314"/>
            <ac:inkMk id="4" creationId="{010C511E-5659-36DE-2940-21130BB8E4A0}"/>
          </ac:inkMkLst>
        </pc:inkChg>
        <pc:inkChg chg="add">
          <ac:chgData name="Lindsay Dowling" userId="6aa3bb5c-62f2-4735-99ca-4ea5408c0fe2" providerId="ADAL" clId="{B3E57C3C-DFB9-48E9-8C9D-FCEE9648C154}" dt="2025-10-23T15:44:08.170" v="395" actId="9405"/>
          <ac:inkMkLst>
            <pc:docMk/>
            <pc:sldMk cId="3475757587" sldId="314"/>
            <ac:inkMk id="5" creationId="{5FD50D72-E710-6E2C-743D-45F28C6CB718}"/>
          </ac:inkMkLst>
        </pc:inkChg>
        <pc:inkChg chg="add del">
          <ac:chgData name="Lindsay Dowling" userId="6aa3bb5c-62f2-4735-99ca-4ea5408c0fe2" providerId="ADAL" clId="{B3E57C3C-DFB9-48E9-8C9D-FCEE9648C154}" dt="2025-10-23T15:44:15.951" v="397" actId="9405"/>
          <ac:inkMkLst>
            <pc:docMk/>
            <pc:sldMk cId="3475757587" sldId="314"/>
            <ac:inkMk id="7" creationId="{0AD233CD-2F48-D5BF-AA8C-937E3B30134F}"/>
          </ac:inkMkLst>
        </pc:inkChg>
        <pc:inkChg chg="add">
          <ac:chgData name="Lindsay Dowling" userId="6aa3bb5c-62f2-4735-99ca-4ea5408c0fe2" providerId="ADAL" clId="{B3E57C3C-DFB9-48E9-8C9D-FCEE9648C154}" dt="2025-10-23T15:44:18.896" v="398" actId="9405"/>
          <ac:inkMkLst>
            <pc:docMk/>
            <pc:sldMk cId="3475757587" sldId="314"/>
            <ac:inkMk id="8" creationId="{5F70BB28-DED9-DB8D-B860-C89D59BD2C7C}"/>
          </ac:inkMkLst>
        </pc:inkChg>
        <pc:inkChg chg="add del">
          <ac:chgData name="Lindsay Dowling" userId="6aa3bb5c-62f2-4735-99ca-4ea5408c0fe2" providerId="ADAL" clId="{B3E57C3C-DFB9-48E9-8C9D-FCEE9648C154}" dt="2025-10-23T15:44:21.333" v="400"/>
          <ac:inkMkLst>
            <pc:docMk/>
            <pc:sldMk cId="3475757587" sldId="314"/>
            <ac:inkMk id="9" creationId="{B925E376-5E22-2C9A-7EA0-679D8F849F66}"/>
          </ac:inkMkLst>
        </pc:inkChg>
        <pc:inkChg chg="add">
          <ac:chgData name="Lindsay Dowling" userId="6aa3bb5c-62f2-4735-99ca-4ea5408c0fe2" providerId="ADAL" clId="{B3E57C3C-DFB9-48E9-8C9D-FCEE9648C154}" dt="2025-10-23T15:44:21.333" v="400"/>
          <ac:inkMkLst>
            <pc:docMk/>
            <pc:sldMk cId="3475757587" sldId="314"/>
            <ac:inkMk id="10" creationId="{29D62246-AE0B-25C9-79F8-836407158748}"/>
          </ac:inkMkLst>
        </pc:inkChg>
        <pc:inkChg chg="add">
          <ac:chgData name="Lindsay Dowling" userId="6aa3bb5c-62f2-4735-99ca-4ea5408c0fe2" providerId="ADAL" clId="{B3E57C3C-DFB9-48E9-8C9D-FCEE9648C154}" dt="2025-10-23T15:44:46.744" v="401" actId="9405"/>
          <ac:inkMkLst>
            <pc:docMk/>
            <pc:sldMk cId="3475757587" sldId="314"/>
            <ac:inkMk id="12" creationId="{A9E39BBF-BBE5-5631-50B9-DDA0B9D19FC4}"/>
          </ac:inkMkLst>
        </pc:inkChg>
        <pc:inkChg chg="add del">
          <ac:chgData name="Lindsay Dowling" userId="6aa3bb5c-62f2-4735-99ca-4ea5408c0fe2" providerId="ADAL" clId="{B3E57C3C-DFB9-48E9-8C9D-FCEE9648C154}" dt="2025-10-23T15:44:48.546" v="403"/>
          <ac:inkMkLst>
            <pc:docMk/>
            <pc:sldMk cId="3475757587" sldId="314"/>
            <ac:inkMk id="13" creationId="{A3A1000F-7D65-F5A8-B3D7-12A8C9EC5588}"/>
          </ac:inkMkLst>
        </pc:inkChg>
        <pc:inkChg chg="add">
          <ac:chgData name="Lindsay Dowling" userId="6aa3bb5c-62f2-4735-99ca-4ea5408c0fe2" providerId="ADAL" clId="{B3E57C3C-DFB9-48E9-8C9D-FCEE9648C154}" dt="2025-10-23T15:44:48.546" v="403"/>
          <ac:inkMkLst>
            <pc:docMk/>
            <pc:sldMk cId="3475757587" sldId="314"/>
            <ac:inkMk id="14" creationId="{D96F658C-CC19-5BDA-6DA9-5D16A806F45E}"/>
          </ac:inkMkLst>
        </pc:inkChg>
      </pc:sldChg>
      <pc:sldChg chg="delSp modSp add mod setBg delDesignElem">
        <pc:chgData name="Lindsay Dowling" userId="6aa3bb5c-62f2-4735-99ca-4ea5408c0fe2" providerId="ADAL" clId="{B3E57C3C-DFB9-48E9-8C9D-FCEE9648C154}" dt="2025-10-24T10:31:13.722" v="1609" actId="1076"/>
        <pc:sldMkLst>
          <pc:docMk/>
          <pc:sldMk cId="1426360312" sldId="319"/>
        </pc:sldMkLst>
        <pc:spChg chg="mod">
          <ac:chgData name="Lindsay Dowling" userId="6aa3bb5c-62f2-4735-99ca-4ea5408c0fe2" providerId="ADAL" clId="{B3E57C3C-DFB9-48E9-8C9D-FCEE9648C154}" dt="2025-10-24T10:31:13.722" v="1609" actId="1076"/>
          <ac:spMkLst>
            <pc:docMk/>
            <pc:sldMk cId="1426360312" sldId="319"/>
            <ac:spMk id="3" creationId="{0021AB67-84AA-675E-6665-94774BD72734}"/>
          </ac:spMkLst>
        </pc:spChg>
        <pc:spChg chg="del">
          <ac:chgData name="Lindsay Dowling" userId="6aa3bb5c-62f2-4735-99ca-4ea5408c0fe2" providerId="ADAL" clId="{B3E57C3C-DFB9-48E9-8C9D-FCEE9648C154}" dt="2025-10-23T16:58:05.272" v="1251"/>
          <ac:spMkLst>
            <pc:docMk/>
            <pc:sldMk cId="1426360312" sldId="319"/>
            <ac:spMk id="12" creationId="{42A4FC2C-047E-45A5-965D-8E1E3BF09BC6}"/>
          </ac:spMkLst>
        </pc:spChg>
      </pc:sldChg>
      <pc:sldChg chg="addSp delSp add del setBg delDesignElem">
        <pc:chgData name="Lindsay Dowling" userId="6aa3bb5c-62f2-4735-99ca-4ea5408c0fe2" providerId="ADAL" clId="{B3E57C3C-DFB9-48E9-8C9D-FCEE9648C154}" dt="2025-10-23T16:57:49.926" v="1248" actId="2696"/>
        <pc:sldMkLst>
          <pc:docMk/>
          <pc:sldMk cId="3385349215" sldId="319"/>
        </pc:sldMkLst>
        <pc:spChg chg="add del">
          <ac:chgData name="Lindsay Dowling" userId="6aa3bb5c-62f2-4735-99ca-4ea5408c0fe2" providerId="ADAL" clId="{B3E57C3C-DFB9-48E9-8C9D-FCEE9648C154}" dt="2025-10-23T16:49:14.356" v="1170"/>
          <ac:spMkLst>
            <pc:docMk/>
            <pc:sldMk cId="3385349215" sldId="319"/>
            <ac:spMk id="12" creationId="{42A4FC2C-047E-45A5-965D-8E1E3BF09BC6}"/>
          </ac:spMkLst>
        </pc:spChg>
      </pc:sldChg>
      <pc:sldChg chg="addSp delSp add del setBg delDesignElem">
        <pc:chgData name="Lindsay Dowling" userId="6aa3bb5c-62f2-4735-99ca-4ea5408c0fe2" providerId="ADAL" clId="{B3E57C3C-DFB9-48E9-8C9D-FCEE9648C154}" dt="2025-10-23T16:50:22.479" v="1179" actId="47"/>
        <pc:sldMkLst>
          <pc:docMk/>
          <pc:sldMk cId="1573911224" sldId="320"/>
        </pc:sldMkLst>
        <pc:spChg chg="add del">
          <ac:chgData name="Lindsay Dowling" userId="6aa3bb5c-62f2-4735-99ca-4ea5408c0fe2" providerId="ADAL" clId="{B3E57C3C-DFB9-48E9-8C9D-FCEE9648C154}" dt="2025-10-23T16:49:14.356" v="1170"/>
          <ac:spMkLst>
            <pc:docMk/>
            <pc:sldMk cId="1573911224" sldId="320"/>
            <ac:spMk id="23" creationId="{F3060C83-F051-4F0E-ABAD-AA0DFC48B218}"/>
          </ac:spMkLst>
        </pc:spChg>
        <pc:spChg chg="add del">
          <ac:chgData name="Lindsay Dowling" userId="6aa3bb5c-62f2-4735-99ca-4ea5408c0fe2" providerId="ADAL" clId="{B3E57C3C-DFB9-48E9-8C9D-FCEE9648C154}" dt="2025-10-23T16:49:14.356" v="1170"/>
          <ac:spMkLst>
            <pc:docMk/>
            <pc:sldMk cId="1573911224" sldId="320"/>
            <ac:spMk id="24" creationId="{83C98ABE-055B-441F-B07E-44F97F083C39}"/>
          </ac:spMkLst>
        </pc:spChg>
        <pc:spChg chg="add del">
          <ac:chgData name="Lindsay Dowling" userId="6aa3bb5c-62f2-4735-99ca-4ea5408c0fe2" providerId="ADAL" clId="{B3E57C3C-DFB9-48E9-8C9D-FCEE9648C154}" dt="2025-10-23T16:49:14.356" v="1170"/>
          <ac:spMkLst>
            <pc:docMk/>
            <pc:sldMk cId="1573911224" sldId="320"/>
            <ac:spMk id="25" creationId="{29FDB030-9B49-4CED-8CCD-4D99382388AC}"/>
          </ac:spMkLst>
        </pc:spChg>
        <pc:spChg chg="add del">
          <ac:chgData name="Lindsay Dowling" userId="6aa3bb5c-62f2-4735-99ca-4ea5408c0fe2" providerId="ADAL" clId="{B3E57C3C-DFB9-48E9-8C9D-FCEE9648C154}" dt="2025-10-23T16:49:14.356" v="1170"/>
          <ac:spMkLst>
            <pc:docMk/>
            <pc:sldMk cId="1573911224" sldId="320"/>
            <ac:spMk id="26" creationId="{3783CA14-24A1-485C-8B30-D6A5D87987AD}"/>
          </ac:spMkLst>
        </pc:spChg>
        <pc:spChg chg="add del">
          <ac:chgData name="Lindsay Dowling" userId="6aa3bb5c-62f2-4735-99ca-4ea5408c0fe2" providerId="ADAL" clId="{B3E57C3C-DFB9-48E9-8C9D-FCEE9648C154}" dt="2025-10-23T16:49:14.356" v="1170"/>
          <ac:spMkLst>
            <pc:docMk/>
            <pc:sldMk cId="1573911224" sldId="320"/>
            <ac:spMk id="27" creationId="{9A97C86A-04D6-40F7-AE84-31AB43E6A846}"/>
          </ac:spMkLst>
        </pc:spChg>
        <pc:spChg chg="add del">
          <ac:chgData name="Lindsay Dowling" userId="6aa3bb5c-62f2-4735-99ca-4ea5408c0fe2" providerId="ADAL" clId="{B3E57C3C-DFB9-48E9-8C9D-FCEE9648C154}" dt="2025-10-23T16:49:14.356" v="1170"/>
          <ac:spMkLst>
            <pc:docMk/>
            <pc:sldMk cId="1573911224" sldId="320"/>
            <ac:spMk id="28" creationId="{FF9F2414-84E8-453E-B1F3-389FDE8192D9}"/>
          </ac:spMkLst>
        </pc:spChg>
        <pc:spChg chg="add del">
          <ac:chgData name="Lindsay Dowling" userId="6aa3bb5c-62f2-4735-99ca-4ea5408c0fe2" providerId="ADAL" clId="{B3E57C3C-DFB9-48E9-8C9D-FCEE9648C154}" dt="2025-10-23T16:49:14.356" v="1170"/>
          <ac:spMkLst>
            <pc:docMk/>
            <pc:sldMk cId="1573911224" sldId="320"/>
            <ac:spMk id="29" creationId="{3ECA69A1-7536-43AC-85EF-C7106179F5ED}"/>
          </ac:spMkLst>
        </pc:spChg>
      </pc:sldChg>
      <pc:sldChg chg="add">
        <pc:chgData name="Lindsay Dowling" userId="6aa3bb5c-62f2-4735-99ca-4ea5408c0fe2" providerId="ADAL" clId="{B3E57C3C-DFB9-48E9-8C9D-FCEE9648C154}" dt="2025-10-23T16:54:13.311" v="1215"/>
        <pc:sldMkLst>
          <pc:docMk/>
          <pc:sldMk cId="2128969178" sldId="393"/>
        </pc:sldMkLst>
      </pc:sldChg>
      <pc:sldChg chg="delSp modSp add del mod">
        <pc:chgData name="Lindsay Dowling" userId="6aa3bb5c-62f2-4735-99ca-4ea5408c0fe2" providerId="ADAL" clId="{B3E57C3C-DFB9-48E9-8C9D-FCEE9648C154}" dt="2025-10-23T16:57:49.926" v="1248" actId="2696"/>
        <pc:sldMkLst>
          <pc:docMk/>
          <pc:sldMk cId="3325395649" sldId="403"/>
        </pc:sldMkLst>
        <pc:spChg chg="mod">
          <ac:chgData name="Lindsay Dowling" userId="6aa3bb5c-62f2-4735-99ca-4ea5408c0fe2" providerId="ADAL" clId="{B3E57C3C-DFB9-48E9-8C9D-FCEE9648C154}" dt="2025-10-23T16:56:31.413" v="1246" actId="5793"/>
          <ac:spMkLst>
            <pc:docMk/>
            <pc:sldMk cId="3325395649" sldId="403"/>
            <ac:spMk id="4" creationId="{F17B9520-999C-4A24-9643-0A80D0451C0E}"/>
          </ac:spMkLst>
        </pc:spChg>
        <pc:picChg chg="del">
          <ac:chgData name="Lindsay Dowling" userId="6aa3bb5c-62f2-4735-99ca-4ea5408c0fe2" providerId="ADAL" clId="{B3E57C3C-DFB9-48E9-8C9D-FCEE9648C154}" dt="2025-10-23T16:56:31.965" v="1247" actId="478"/>
          <ac:picMkLst>
            <pc:docMk/>
            <pc:sldMk cId="3325395649" sldId="403"/>
            <ac:picMk id="5" creationId="{B554A003-D24F-DF43-0C92-01DBF7751905}"/>
          </ac:picMkLst>
        </pc:picChg>
      </pc:sldChg>
      <pc:sldChg chg="delSp modSp add mod setBg delDesignElem">
        <pc:chgData name="Lindsay Dowling" userId="6aa3bb5c-62f2-4735-99ca-4ea5408c0fe2" providerId="ADAL" clId="{B3E57C3C-DFB9-48E9-8C9D-FCEE9648C154}" dt="2025-10-24T14:48:35.123" v="2394" actId="5793"/>
        <pc:sldMkLst>
          <pc:docMk/>
          <pc:sldMk cId="3885613785" sldId="403"/>
        </pc:sldMkLst>
        <pc:spChg chg="mod">
          <ac:chgData name="Lindsay Dowling" userId="6aa3bb5c-62f2-4735-99ca-4ea5408c0fe2" providerId="ADAL" clId="{B3E57C3C-DFB9-48E9-8C9D-FCEE9648C154}" dt="2025-10-24T14:48:35.123" v="2394" actId="5793"/>
          <ac:spMkLst>
            <pc:docMk/>
            <pc:sldMk cId="3885613785" sldId="403"/>
            <ac:spMk id="4" creationId="{F17B9520-999C-4A24-9643-0A80D0451C0E}"/>
          </ac:spMkLst>
        </pc:spChg>
        <pc:spChg chg="mod">
          <ac:chgData name="Lindsay Dowling" userId="6aa3bb5c-62f2-4735-99ca-4ea5408c0fe2" providerId="ADAL" clId="{B3E57C3C-DFB9-48E9-8C9D-FCEE9648C154}" dt="2025-10-24T10:30:58.819" v="1606" actId="255"/>
          <ac:spMkLst>
            <pc:docMk/>
            <pc:sldMk cId="3885613785" sldId="403"/>
            <ac:spMk id="6" creationId="{5B0CCE4A-C8F4-E8CF-FC7F-336BAFA532A9}"/>
          </ac:spMkLst>
        </pc:spChg>
        <pc:spChg chg="del">
          <ac:chgData name="Lindsay Dowling" userId="6aa3bb5c-62f2-4735-99ca-4ea5408c0fe2" providerId="ADAL" clId="{B3E57C3C-DFB9-48E9-8C9D-FCEE9648C154}" dt="2025-10-23T16:58:05.272" v="1251"/>
          <ac:spMkLst>
            <pc:docMk/>
            <pc:sldMk cId="3885613785" sldId="403"/>
            <ac:spMk id="28" creationId="{D009D6D5-DAC2-4A8B-A17A-E206B9012D09}"/>
          </ac:spMkLst>
        </pc:spChg>
      </pc:sldChg>
      <pc:sldChg chg="modSp add del mod">
        <pc:chgData name="Lindsay Dowling" userId="6aa3bb5c-62f2-4735-99ca-4ea5408c0fe2" providerId="ADAL" clId="{B3E57C3C-DFB9-48E9-8C9D-FCEE9648C154}" dt="2025-10-23T15:57:02.093" v="503" actId="47"/>
        <pc:sldMkLst>
          <pc:docMk/>
          <pc:sldMk cId="3926835853" sldId="2563"/>
        </pc:sldMkLst>
        <pc:spChg chg="mod">
          <ac:chgData name="Lindsay Dowling" userId="6aa3bb5c-62f2-4735-99ca-4ea5408c0fe2" providerId="ADAL" clId="{B3E57C3C-DFB9-48E9-8C9D-FCEE9648C154}" dt="2025-10-23T15:56:14.506" v="496" actId="207"/>
          <ac:spMkLst>
            <pc:docMk/>
            <pc:sldMk cId="3926835853" sldId="2563"/>
            <ac:spMk id="2" creationId="{A8D8B7FC-105C-CB82-FAA6-2D1278EA79B1}"/>
          </ac:spMkLst>
        </pc:spChg>
        <pc:spChg chg="mod">
          <ac:chgData name="Lindsay Dowling" userId="6aa3bb5c-62f2-4735-99ca-4ea5408c0fe2" providerId="ADAL" clId="{B3E57C3C-DFB9-48E9-8C9D-FCEE9648C154}" dt="2025-10-23T15:56:16.394" v="497" actId="207"/>
          <ac:spMkLst>
            <pc:docMk/>
            <pc:sldMk cId="3926835853" sldId="2563"/>
            <ac:spMk id="3" creationId="{5D0E57AC-869D-19FC-EF89-A8E09175E0B7}"/>
          </ac:spMkLst>
        </pc:spChg>
        <pc:picChg chg="mod">
          <ac:chgData name="Lindsay Dowling" userId="6aa3bb5c-62f2-4735-99ca-4ea5408c0fe2" providerId="ADAL" clId="{B3E57C3C-DFB9-48E9-8C9D-FCEE9648C154}" dt="2025-10-23T15:56:05.423" v="494" actId="26606"/>
          <ac:picMkLst>
            <pc:docMk/>
            <pc:sldMk cId="3926835853" sldId="2563"/>
            <ac:picMk id="5" creationId="{BE8C32D6-AB25-4DE6-9298-8BDCA7DE2258}"/>
          </ac:picMkLst>
        </pc:picChg>
      </pc:sldChg>
      <pc:sldChg chg="addSp delSp modSp add del mod modAnim">
        <pc:chgData name="Lindsay Dowling" userId="6aa3bb5c-62f2-4735-99ca-4ea5408c0fe2" providerId="ADAL" clId="{B3E57C3C-DFB9-48E9-8C9D-FCEE9648C154}" dt="2025-10-23T16:00:16.224" v="540" actId="47"/>
        <pc:sldMkLst>
          <pc:docMk/>
          <pc:sldMk cId="3372661634" sldId="2564"/>
        </pc:sldMkLst>
        <pc:spChg chg="del">
          <ac:chgData name="Lindsay Dowling" userId="6aa3bb5c-62f2-4735-99ca-4ea5408c0fe2" providerId="ADAL" clId="{B3E57C3C-DFB9-48E9-8C9D-FCEE9648C154}" dt="2025-10-23T16:00:09.268" v="538" actId="21"/>
          <ac:spMkLst>
            <pc:docMk/>
            <pc:sldMk cId="3372661634" sldId="2564"/>
            <ac:spMk id="2" creationId="{D6C0335F-470E-1DB4-8179-8382AC1E33EE}"/>
          </ac:spMkLst>
        </pc:spChg>
        <pc:spChg chg="del">
          <ac:chgData name="Lindsay Dowling" userId="6aa3bb5c-62f2-4735-99ca-4ea5408c0fe2" providerId="ADAL" clId="{B3E57C3C-DFB9-48E9-8C9D-FCEE9648C154}" dt="2025-10-23T16:00:01.154" v="535" actId="21"/>
          <ac:spMkLst>
            <pc:docMk/>
            <pc:sldMk cId="3372661634" sldId="2564"/>
            <ac:spMk id="3" creationId="{6DDED32D-4C83-683A-919E-5F55630CABAA}"/>
          </ac:spMkLst>
        </pc:spChg>
        <pc:spChg chg="add del mod">
          <ac:chgData name="Lindsay Dowling" userId="6aa3bb5c-62f2-4735-99ca-4ea5408c0fe2" providerId="ADAL" clId="{B3E57C3C-DFB9-48E9-8C9D-FCEE9648C154}" dt="2025-10-23T15:56:31.555" v="499" actId="478"/>
          <ac:spMkLst>
            <pc:docMk/>
            <pc:sldMk cId="3372661634" sldId="2564"/>
            <ac:spMk id="6" creationId="{524F552A-9CDC-3586-3227-1AFFA191B0EC}"/>
          </ac:spMkLst>
        </pc:spChg>
        <pc:spChg chg="add mod">
          <ac:chgData name="Lindsay Dowling" userId="6aa3bb5c-62f2-4735-99ca-4ea5408c0fe2" providerId="ADAL" clId="{B3E57C3C-DFB9-48E9-8C9D-FCEE9648C154}" dt="2025-10-23T16:00:01.154" v="535" actId="21"/>
          <ac:spMkLst>
            <pc:docMk/>
            <pc:sldMk cId="3372661634" sldId="2564"/>
            <ac:spMk id="7" creationId="{679BDB0D-852B-9A24-B585-A1A1BF0601D1}"/>
          </ac:spMkLst>
        </pc:spChg>
        <pc:spChg chg="add mod">
          <ac:chgData name="Lindsay Dowling" userId="6aa3bb5c-62f2-4735-99ca-4ea5408c0fe2" providerId="ADAL" clId="{B3E57C3C-DFB9-48E9-8C9D-FCEE9648C154}" dt="2025-10-23T16:00:09.268" v="538" actId="21"/>
          <ac:spMkLst>
            <pc:docMk/>
            <pc:sldMk cId="3372661634" sldId="2564"/>
            <ac:spMk id="8" creationId="{65F47641-7445-0868-967E-2AD73F67D766}"/>
          </ac:spMkLst>
        </pc:spChg>
        <pc:picChg chg="del">
          <ac:chgData name="Lindsay Dowling" userId="6aa3bb5c-62f2-4735-99ca-4ea5408c0fe2" providerId="ADAL" clId="{B3E57C3C-DFB9-48E9-8C9D-FCEE9648C154}" dt="2025-10-23T15:56:28.768" v="498" actId="478"/>
          <ac:picMkLst>
            <pc:docMk/>
            <pc:sldMk cId="3372661634" sldId="2564"/>
            <ac:picMk id="5" creationId="{CF56741E-7CAA-4AD5-974B-8FCB8C383592}"/>
          </ac:picMkLst>
        </pc:picChg>
      </pc:sldChg>
      <pc:sldChg chg="addSp delSp modSp add mod setBg modClrScheme modAnim chgLayout modNotesTx">
        <pc:chgData name="Lindsay Dowling" userId="6aa3bb5c-62f2-4735-99ca-4ea5408c0fe2" providerId="ADAL" clId="{B3E57C3C-DFB9-48E9-8C9D-FCEE9648C154}" dt="2025-10-23T16:29:08.692" v="976" actId="207"/>
        <pc:sldMkLst>
          <pc:docMk/>
          <pc:sldMk cId="746442782" sldId="2565"/>
        </pc:sldMkLst>
        <pc:spChg chg="mod">
          <ac:chgData name="Lindsay Dowling" userId="6aa3bb5c-62f2-4735-99ca-4ea5408c0fe2" providerId="ADAL" clId="{B3E57C3C-DFB9-48E9-8C9D-FCEE9648C154}" dt="2025-10-23T16:29:08.692" v="976" actId="207"/>
          <ac:spMkLst>
            <pc:docMk/>
            <pc:sldMk cId="746442782" sldId="2565"/>
            <ac:spMk id="2" creationId="{0C4FC2A8-06AA-88AA-4652-21F4A61DF933}"/>
          </ac:spMkLst>
        </pc:spChg>
        <pc:spChg chg="mod ord">
          <ac:chgData name="Lindsay Dowling" userId="6aa3bb5c-62f2-4735-99ca-4ea5408c0fe2" providerId="ADAL" clId="{B3E57C3C-DFB9-48E9-8C9D-FCEE9648C154}" dt="2025-10-23T16:29:07.194" v="975" actId="207"/>
          <ac:spMkLst>
            <pc:docMk/>
            <pc:sldMk cId="746442782" sldId="2565"/>
            <ac:spMk id="3" creationId="{AD21FB8D-135E-0ED7-6953-85CC0F06A10F}"/>
          </ac:spMkLst>
        </pc:spChg>
        <pc:spChg chg="add del mod">
          <ac:chgData name="Lindsay Dowling" userId="6aa3bb5c-62f2-4735-99ca-4ea5408c0fe2" providerId="ADAL" clId="{B3E57C3C-DFB9-48E9-8C9D-FCEE9648C154}" dt="2025-10-23T16:26:34.643" v="945" actId="478"/>
          <ac:spMkLst>
            <pc:docMk/>
            <pc:sldMk cId="746442782" sldId="2565"/>
            <ac:spMk id="4" creationId="{147C0648-7F7A-00CA-7AB4-E1BBCFFEFD2C}"/>
          </ac:spMkLst>
        </pc:spChg>
        <pc:spChg chg="add del">
          <ac:chgData name="Lindsay Dowling" userId="6aa3bb5c-62f2-4735-99ca-4ea5408c0fe2" providerId="ADAL" clId="{B3E57C3C-DFB9-48E9-8C9D-FCEE9648C154}" dt="2025-10-23T16:28:13.786" v="962" actId="26606"/>
          <ac:spMkLst>
            <pc:docMk/>
            <pc:sldMk cId="746442782" sldId="2565"/>
            <ac:spMk id="7" creationId="{687AFE0E-B37D-4531-AFE8-231C8348EAF1}"/>
          </ac:spMkLst>
        </pc:spChg>
        <pc:spChg chg="add del">
          <ac:chgData name="Lindsay Dowling" userId="6aa3bb5c-62f2-4735-99ca-4ea5408c0fe2" providerId="ADAL" clId="{B3E57C3C-DFB9-48E9-8C9D-FCEE9648C154}" dt="2025-10-23T16:04:54.564" v="757" actId="26606"/>
          <ac:spMkLst>
            <pc:docMk/>
            <pc:sldMk cId="746442782" sldId="2565"/>
            <ac:spMk id="10" creationId="{8F90786E-B72D-4C32-BDCE-A170B007822D}"/>
          </ac:spMkLst>
        </pc:spChg>
        <pc:spChg chg="add del">
          <ac:chgData name="Lindsay Dowling" userId="6aa3bb5c-62f2-4735-99ca-4ea5408c0fe2" providerId="ADAL" clId="{B3E57C3C-DFB9-48E9-8C9D-FCEE9648C154}" dt="2025-10-23T16:27:59.689" v="951" actId="26606"/>
          <ac:spMkLst>
            <pc:docMk/>
            <pc:sldMk cId="746442782" sldId="2565"/>
            <ac:spMk id="11" creationId="{79BB35BC-D5C2-4C8B-A22A-A71E6191913B}"/>
          </ac:spMkLst>
        </pc:spChg>
        <pc:spChg chg="add del">
          <ac:chgData name="Lindsay Dowling" userId="6aa3bb5c-62f2-4735-99ca-4ea5408c0fe2" providerId="ADAL" clId="{B3E57C3C-DFB9-48E9-8C9D-FCEE9648C154}" dt="2025-10-23T16:04:54.564" v="757" actId="26606"/>
          <ac:spMkLst>
            <pc:docMk/>
            <pc:sldMk cId="746442782" sldId="2565"/>
            <ac:spMk id="12" creationId="{5E46F2E7-848F-4A6C-A098-4764FDEA771A}"/>
          </ac:spMkLst>
        </pc:spChg>
        <pc:spChg chg="add del">
          <ac:chgData name="Lindsay Dowling" userId="6aa3bb5c-62f2-4735-99ca-4ea5408c0fe2" providerId="ADAL" clId="{B3E57C3C-DFB9-48E9-8C9D-FCEE9648C154}" dt="2025-10-23T16:27:49.575" v="949" actId="26606"/>
          <ac:spMkLst>
            <pc:docMk/>
            <pc:sldMk cId="746442782" sldId="2565"/>
            <ac:spMk id="13" creationId="{12609869-9E80-471B-A487-A53288E0E791}"/>
          </ac:spMkLst>
        </pc:spChg>
        <pc:spChg chg="add del">
          <ac:chgData name="Lindsay Dowling" userId="6aa3bb5c-62f2-4735-99ca-4ea5408c0fe2" providerId="ADAL" clId="{B3E57C3C-DFB9-48E9-8C9D-FCEE9648C154}" dt="2025-10-23T16:28:02.720" v="953" actId="26606"/>
          <ac:spMkLst>
            <pc:docMk/>
            <pc:sldMk cId="746442782" sldId="2565"/>
            <ac:spMk id="14" creationId="{460B0EFB-53ED-4F35-B05D-F658EA021C65}"/>
          </ac:spMkLst>
        </pc:spChg>
        <pc:spChg chg="add del">
          <ac:chgData name="Lindsay Dowling" userId="6aa3bb5c-62f2-4735-99ca-4ea5408c0fe2" providerId="ADAL" clId="{B3E57C3C-DFB9-48E9-8C9D-FCEE9648C154}" dt="2025-10-23T16:27:49.575" v="949" actId="26606"/>
          <ac:spMkLst>
            <pc:docMk/>
            <pc:sldMk cId="746442782" sldId="2565"/>
            <ac:spMk id="15" creationId="{7004738A-9D34-43E8-97D2-CA0EED4F8BE0}"/>
          </ac:spMkLst>
        </pc:spChg>
        <pc:spChg chg="add del">
          <ac:chgData name="Lindsay Dowling" userId="6aa3bb5c-62f2-4735-99ca-4ea5408c0fe2" providerId="ADAL" clId="{B3E57C3C-DFB9-48E9-8C9D-FCEE9648C154}" dt="2025-10-23T16:28:02.720" v="953" actId="26606"/>
          <ac:spMkLst>
            <pc:docMk/>
            <pc:sldMk cId="746442782" sldId="2565"/>
            <ac:spMk id="16" creationId="{835EF3DD-7D43-4A27-8967-A92FD8CC9365}"/>
          </ac:spMkLst>
        </pc:spChg>
        <pc:spChg chg="add del">
          <ac:chgData name="Lindsay Dowling" userId="6aa3bb5c-62f2-4735-99ca-4ea5408c0fe2" providerId="ADAL" clId="{B3E57C3C-DFB9-48E9-8C9D-FCEE9648C154}" dt="2025-10-23T16:27:49.575" v="949" actId="26606"/>
          <ac:spMkLst>
            <pc:docMk/>
            <pc:sldMk cId="746442782" sldId="2565"/>
            <ac:spMk id="17" creationId="{B8B8D07F-F13E-443E-BA68-2D26672D76B9}"/>
          </ac:spMkLst>
        </pc:spChg>
        <pc:spChg chg="add del">
          <ac:chgData name="Lindsay Dowling" userId="6aa3bb5c-62f2-4735-99ca-4ea5408c0fe2" providerId="ADAL" clId="{B3E57C3C-DFB9-48E9-8C9D-FCEE9648C154}" dt="2025-10-23T16:28:03.443" v="955" actId="26606"/>
          <ac:spMkLst>
            <pc:docMk/>
            <pc:sldMk cId="746442782" sldId="2565"/>
            <ac:spMk id="18" creationId="{2EB492CD-616E-47F8-933B-5E2D952A0593}"/>
          </ac:spMkLst>
        </pc:spChg>
        <pc:spChg chg="add del">
          <ac:chgData name="Lindsay Dowling" userId="6aa3bb5c-62f2-4735-99ca-4ea5408c0fe2" providerId="ADAL" clId="{B3E57C3C-DFB9-48E9-8C9D-FCEE9648C154}" dt="2025-10-23T16:27:49.575" v="949" actId="26606"/>
          <ac:spMkLst>
            <pc:docMk/>
            <pc:sldMk cId="746442782" sldId="2565"/>
            <ac:spMk id="19" creationId="{2813A4FA-24A5-41ED-A534-3807D1B2F344}"/>
          </ac:spMkLst>
        </pc:spChg>
        <pc:spChg chg="add del">
          <ac:chgData name="Lindsay Dowling" userId="6aa3bb5c-62f2-4735-99ca-4ea5408c0fe2" providerId="ADAL" clId="{B3E57C3C-DFB9-48E9-8C9D-FCEE9648C154}" dt="2025-10-23T16:28:03.443" v="955" actId="26606"/>
          <ac:spMkLst>
            <pc:docMk/>
            <pc:sldMk cId="746442782" sldId="2565"/>
            <ac:spMk id="20" creationId="{59383CF9-23B5-4335-9B21-1791C4CF1C75}"/>
          </ac:spMkLst>
        </pc:spChg>
        <pc:spChg chg="add del">
          <ac:chgData name="Lindsay Dowling" userId="6aa3bb5c-62f2-4735-99ca-4ea5408c0fe2" providerId="ADAL" clId="{B3E57C3C-DFB9-48E9-8C9D-FCEE9648C154}" dt="2025-10-23T16:27:49.575" v="949" actId="26606"/>
          <ac:spMkLst>
            <pc:docMk/>
            <pc:sldMk cId="746442782" sldId="2565"/>
            <ac:spMk id="21" creationId="{C3944F27-CA70-4E84-A51A-E6BF89558979}"/>
          </ac:spMkLst>
        </pc:spChg>
        <pc:spChg chg="add del">
          <ac:chgData name="Lindsay Dowling" userId="6aa3bb5c-62f2-4735-99ca-4ea5408c0fe2" providerId="ADAL" clId="{B3E57C3C-DFB9-48E9-8C9D-FCEE9648C154}" dt="2025-10-23T16:28:03.443" v="955" actId="26606"/>
          <ac:spMkLst>
            <pc:docMk/>
            <pc:sldMk cId="746442782" sldId="2565"/>
            <ac:spMk id="22" creationId="{0007FE00-9498-4706-B255-6437B0252C02}"/>
          </ac:spMkLst>
        </pc:spChg>
        <pc:spChg chg="add del">
          <ac:chgData name="Lindsay Dowling" userId="6aa3bb5c-62f2-4735-99ca-4ea5408c0fe2" providerId="ADAL" clId="{B3E57C3C-DFB9-48E9-8C9D-FCEE9648C154}" dt="2025-10-23T16:28:04.439" v="957" actId="26606"/>
          <ac:spMkLst>
            <pc:docMk/>
            <pc:sldMk cId="746442782" sldId="2565"/>
            <ac:spMk id="24" creationId="{2C61293E-6EBE-43EF-A52C-9BEBFD7679D4}"/>
          </ac:spMkLst>
        </pc:spChg>
        <pc:spChg chg="add del">
          <ac:chgData name="Lindsay Dowling" userId="6aa3bb5c-62f2-4735-99ca-4ea5408c0fe2" providerId="ADAL" clId="{B3E57C3C-DFB9-48E9-8C9D-FCEE9648C154}" dt="2025-10-23T16:28:04.439" v="957" actId="26606"/>
          <ac:spMkLst>
            <pc:docMk/>
            <pc:sldMk cId="746442782" sldId="2565"/>
            <ac:spMk id="25" creationId="{21540236-BFD5-4A9D-8840-4703E7F76825}"/>
          </ac:spMkLst>
        </pc:spChg>
        <pc:spChg chg="add del">
          <ac:chgData name="Lindsay Dowling" userId="6aa3bb5c-62f2-4735-99ca-4ea5408c0fe2" providerId="ADAL" clId="{B3E57C3C-DFB9-48E9-8C9D-FCEE9648C154}" dt="2025-10-23T16:28:06.816" v="959" actId="26606"/>
          <ac:spMkLst>
            <pc:docMk/>
            <pc:sldMk cId="746442782" sldId="2565"/>
            <ac:spMk id="27" creationId="{12609869-9E80-471B-A487-A53288E0E791}"/>
          </ac:spMkLst>
        </pc:spChg>
        <pc:spChg chg="add del">
          <ac:chgData name="Lindsay Dowling" userId="6aa3bb5c-62f2-4735-99ca-4ea5408c0fe2" providerId="ADAL" clId="{B3E57C3C-DFB9-48E9-8C9D-FCEE9648C154}" dt="2025-10-23T16:28:06.816" v="959" actId="26606"/>
          <ac:spMkLst>
            <pc:docMk/>
            <pc:sldMk cId="746442782" sldId="2565"/>
            <ac:spMk id="28" creationId="{7004738A-9D34-43E8-97D2-CA0EED4F8BE0}"/>
          </ac:spMkLst>
        </pc:spChg>
        <pc:spChg chg="add del">
          <ac:chgData name="Lindsay Dowling" userId="6aa3bb5c-62f2-4735-99ca-4ea5408c0fe2" providerId="ADAL" clId="{B3E57C3C-DFB9-48E9-8C9D-FCEE9648C154}" dt="2025-10-23T16:28:06.816" v="959" actId="26606"/>
          <ac:spMkLst>
            <pc:docMk/>
            <pc:sldMk cId="746442782" sldId="2565"/>
            <ac:spMk id="29" creationId="{B8B8D07F-F13E-443E-BA68-2D26672D76B9}"/>
          </ac:spMkLst>
        </pc:spChg>
        <pc:spChg chg="add del">
          <ac:chgData name="Lindsay Dowling" userId="6aa3bb5c-62f2-4735-99ca-4ea5408c0fe2" providerId="ADAL" clId="{B3E57C3C-DFB9-48E9-8C9D-FCEE9648C154}" dt="2025-10-23T16:28:06.816" v="959" actId="26606"/>
          <ac:spMkLst>
            <pc:docMk/>
            <pc:sldMk cId="746442782" sldId="2565"/>
            <ac:spMk id="30" creationId="{2813A4FA-24A5-41ED-A534-3807D1B2F344}"/>
          </ac:spMkLst>
        </pc:spChg>
        <pc:spChg chg="add del">
          <ac:chgData name="Lindsay Dowling" userId="6aa3bb5c-62f2-4735-99ca-4ea5408c0fe2" providerId="ADAL" clId="{B3E57C3C-DFB9-48E9-8C9D-FCEE9648C154}" dt="2025-10-23T16:28:06.816" v="959" actId="26606"/>
          <ac:spMkLst>
            <pc:docMk/>
            <pc:sldMk cId="746442782" sldId="2565"/>
            <ac:spMk id="31" creationId="{C3944F27-CA70-4E84-A51A-E6BF89558979}"/>
          </ac:spMkLst>
        </pc:spChg>
        <pc:spChg chg="add del">
          <ac:chgData name="Lindsay Dowling" userId="6aa3bb5c-62f2-4735-99ca-4ea5408c0fe2" providerId="ADAL" clId="{B3E57C3C-DFB9-48E9-8C9D-FCEE9648C154}" dt="2025-10-23T16:28:13.786" v="961" actId="26606"/>
          <ac:spMkLst>
            <pc:docMk/>
            <pc:sldMk cId="746442782" sldId="2565"/>
            <ac:spMk id="33" creationId="{9F7D5CDA-D291-4307-BF55-1381FED29634}"/>
          </ac:spMkLst>
        </pc:spChg>
        <pc:spChg chg="add">
          <ac:chgData name="Lindsay Dowling" userId="6aa3bb5c-62f2-4735-99ca-4ea5408c0fe2" providerId="ADAL" clId="{B3E57C3C-DFB9-48E9-8C9D-FCEE9648C154}" dt="2025-10-23T16:28:13.786" v="962" actId="26606"/>
          <ac:spMkLst>
            <pc:docMk/>
            <pc:sldMk cId="746442782" sldId="2565"/>
            <ac:spMk id="35" creationId="{12609869-9E80-471B-A487-A53288E0E791}"/>
          </ac:spMkLst>
        </pc:spChg>
        <pc:spChg chg="add">
          <ac:chgData name="Lindsay Dowling" userId="6aa3bb5c-62f2-4735-99ca-4ea5408c0fe2" providerId="ADAL" clId="{B3E57C3C-DFB9-48E9-8C9D-FCEE9648C154}" dt="2025-10-23T16:28:13.786" v="962" actId="26606"/>
          <ac:spMkLst>
            <pc:docMk/>
            <pc:sldMk cId="746442782" sldId="2565"/>
            <ac:spMk id="36" creationId="{7004738A-9D34-43E8-97D2-CA0EED4F8BE0}"/>
          </ac:spMkLst>
        </pc:spChg>
        <pc:spChg chg="add">
          <ac:chgData name="Lindsay Dowling" userId="6aa3bb5c-62f2-4735-99ca-4ea5408c0fe2" providerId="ADAL" clId="{B3E57C3C-DFB9-48E9-8C9D-FCEE9648C154}" dt="2025-10-23T16:28:13.786" v="962" actId="26606"/>
          <ac:spMkLst>
            <pc:docMk/>
            <pc:sldMk cId="746442782" sldId="2565"/>
            <ac:spMk id="37" creationId="{B8B8D07F-F13E-443E-BA68-2D26672D76B9}"/>
          </ac:spMkLst>
        </pc:spChg>
        <pc:spChg chg="add">
          <ac:chgData name="Lindsay Dowling" userId="6aa3bb5c-62f2-4735-99ca-4ea5408c0fe2" providerId="ADAL" clId="{B3E57C3C-DFB9-48E9-8C9D-FCEE9648C154}" dt="2025-10-23T16:28:13.786" v="962" actId="26606"/>
          <ac:spMkLst>
            <pc:docMk/>
            <pc:sldMk cId="746442782" sldId="2565"/>
            <ac:spMk id="38" creationId="{2813A4FA-24A5-41ED-A534-3807D1B2F344}"/>
          </ac:spMkLst>
        </pc:spChg>
        <pc:spChg chg="add">
          <ac:chgData name="Lindsay Dowling" userId="6aa3bb5c-62f2-4735-99ca-4ea5408c0fe2" providerId="ADAL" clId="{B3E57C3C-DFB9-48E9-8C9D-FCEE9648C154}" dt="2025-10-23T16:28:13.786" v="962" actId="26606"/>
          <ac:spMkLst>
            <pc:docMk/>
            <pc:sldMk cId="746442782" sldId="2565"/>
            <ac:spMk id="39" creationId="{C3944F27-CA70-4E84-A51A-E6BF89558979}"/>
          </ac:spMkLst>
        </pc:spChg>
        <pc:picChg chg="del mod ord">
          <ac:chgData name="Lindsay Dowling" userId="6aa3bb5c-62f2-4735-99ca-4ea5408c0fe2" providerId="ADAL" clId="{B3E57C3C-DFB9-48E9-8C9D-FCEE9648C154}" dt="2025-10-23T16:26:31.074" v="943" actId="478"/>
          <ac:picMkLst>
            <pc:docMk/>
            <pc:sldMk cId="746442782" sldId="2565"/>
            <ac:picMk id="5" creationId="{2CB87E3A-ABFB-4C99-91DD-D5C4D20A97FB}"/>
          </ac:picMkLst>
        </pc:picChg>
        <pc:picChg chg="add mod ord">
          <ac:chgData name="Lindsay Dowling" userId="6aa3bb5c-62f2-4735-99ca-4ea5408c0fe2" providerId="ADAL" clId="{B3E57C3C-DFB9-48E9-8C9D-FCEE9648C154}" dt="2025-10-23T16:28:32.830" v="968" actId="1440"/>
          <ac:picMkLst>
            <pc:docMk/>
            <pc:sldMk cId="746442782" sldId="2565"/>
            <ac:picMk id="8" creationId="{D7050B41-5AD4-08E9-25AE-90665AD7DDBC}"/>
          </ac:picMkLst>
        </pc:picChg>
        <pc:inkChg chg="add del">
          <ac:chgData name="Lindsay Dowling" userId="6aa3bb5c-62f2-4735-99ca-4ea5408c0fe2" providerId="ADAL" clId="{B3E57C3C-DFB9-48E9-8C9D-FCEE9648C154}" dt="2025-10-23T16:28:45.009" v="970" actId="9405"/>
          <ac:inkMkLst>
            <pc:docMk/>
            <pc:sldMk cId="746442782" sldId="2565"/>
            <ac:inkMk id="9" creationId="{AA92A3CC-20A9-FBDD-A241-EC4796A52F57}"/>
          </ac:inkMkLst>
        </pc:inkChg>
        <pc:inkChg chg="add del">
          <ac:chgData name="Lindsay Dowling" userId="6aa3bb5c-62f2-4735-99ca-4ea5408c0fe2" providerId="ADAL" clId="{B3E57C3C-DFB9-48E9-8C9D-FCEE9648C154}" dt="2025-10-23T16:28:53.823" v="972" actId="9405"/>
          <ac:inkMkLst>
            <pc:docMk/>
            <pc:sldMk cId="746442782" sldId="2565"/>
            <ac:inkMk id="23" creationId="{DA55290D-0C47-4F61-B061-8B5C70EC522F}"/>
          </ac:inkMkLst>
        </pc:inkChg>
        <pc:inkChg chg="add del">
          <ac:chgData name="Lindsay Dowling" userId="6aa3bb5c-62f2-4735-99ca-4ea5408c0fe2" providerId="ADAL" clId="{B3E57C3C-DFB9-48E9-8C9D-FCEE9648C154}" dt="2025-10-23T16:28:58.056" v="974"/>
          <ac:inkMkLst>
            <pc:docMk/>
            <pc:sldMk cId="746442782" sldId="2565"/>
            <ac:inkMk id="26" creationId="{B7F55A1F-5F60-9E28-1ECC-13972D65F761}"/>
          </ac:inkMkLst>
        </pc:inkChg>
        <pc:inkChg chg="add">
          <ac:chgData name="Lindsay Dowling" userId="6aa3bb5c-62f2-4735-99ca-4ea5408c0fe2" providerId="ADAL" clId="{B3E57C3C-DFB9-48E9-8C9D-FCEE9648C154}" dt="2025-10-23T16:28:58.056" v="974"/>
          <ac:inkMkLst>
            <pc:docMk/>
            <pc:sldMk cId="746442782" sldId="2565"/>
            <ac:inkMk id="32" creationId="{85DD6423-8285-408C-0C87-7DF00DC812E4}"/>
          </ac:inkMkLst>
        </pc:inkChg>
      </pc:sldChg>
      <pc:sldChg chg="addSp delSp modSp add del mod modAnim modNotesTx">
        <pc:chgData name="Lindsay Dowling" userId="6aa3bb5c-62f2-4735-99ca-4ea5408c0fe2" providerId="ADAL" clId="{B3E57C3C-DFB9-48E9-8C9D-FCEE9648C154}" dt="2025-10-23T16:06:12.506" v="771" actId="47"/>
        <pc:sldMkLst>
          <pc:docMk/>
          <pc:sldMk cId="3557877858" sldId="2566"/>
        </pc:sldMkLst>
        <pc:spChg chg="del">
          <ac:chgData name="Lindsay Dowling" userId="6aa3bb5c-62f2-4735-99ca-4ea5408c0fe2" providerId="ADAL" clId="{B3E57C3C-DFB9-48E9-8C9D-FCEE9648C154}" dt="2025-10-23T16:06:08.477" v="769" actId="21"/>
          <ac:spMkLst>
            <pc:docMk/>
            <pc:sldMk cId="3557877858" sldId="2566"/>
            <ac:spMk id="2" creationId="{75A488B9-D358-FBE4-9457-54FF99E8411C}"/>
          </ac:spMkLst>
        </pc:spChg>
        <pc:spChg chg="del">
          <ac:chgData name="Lindsay Dowling" userId="6aa3bb5c-62f2-4735-99ca-4ea5408c0fe2" providerId="ADAL" clId="{B3E57C3C-DFB9-48E9-8C9D-FCEE9648C154}" dt="2025-10-23T16:06:01.369" v="766" actId="21"/>
          <ac:spMkLst>
            <pc:docMk/>
            <pc:sldMk cId="3557877858" sldId="2566"/>
            <ac:spMk id="3" creationId="{5486960C-936D-1A2C-B060-26EEAAAB509C}"/>
          </ac:spMkLst>
        </pc:spChg>
        <pc:spChg chg="add del mod">
          <ac:chgData name="Lindsay Dowling" userId="6aa3bb5c-62f2-4735-99ca-4ea5408c0fe2" providerId="ADAL" clId="{B3E57C3C-DFB9-48E9-8C9D-FCEE9648C154}" dt="2025-10-23T16:05:57.089" v="765" actId="478"/>
          <ac:spMkLst>
            <pc:docMk/>
            <pc:sldMk cId="3557877858" sldId="2566"/>
            <ac:spMk id="6" creationId="{F62DC537-D4CC-FC9F-C22F-9DFDADB744E6}"/>
          </ac:spMkLst>
        </pc:spChg>
        <pc:spChg chg="add mod">
          <ac:chgData name="Lindsay Dowling" userId="6aa3bb5c-62f2-4735-99ca-4ea5408c0fe2" providerId="ADAL" clId="{B3E57C3C-DFB9-48E9-8C9D-FCEE9648C154}" dt="2025-10-23T16:06:01.369" v="766" actId="21"/>
          <ac:spMkLst>
            <pc:docMk/>
            <pc:sldMk cId="3557877858" sldId="2566"/>
            <ac:spMk id="7" creationId="{B8E477DE-5511-40C3-EC92-12A12F43AC24}"/>
          </ac:spMkLst>
        </pc:spChg>
        <pc:spChg chg="add mod">
          <ac:chgData name="Lindsay Dowling" userId="6aa3bb5c-62f2-4735-99ca-4ea5408c0fe2" providerId="ADAL" clId="{B3E57C3C-DFB9-48E9-8C9D-FCEE9648C154}" dt="2025-10-23T16:06:08.477" v="769" actId="21"/>
          <ac:spMkLst>
            <pc:docMk/>
            <pc:sldMk cId="3557877858" sldId="2566"/>
            <ac:spMk id="8" creationId="{D90AF00F-69F1-8755-7744-A4423E1C7BB1}"/>
          </ac:spMkLst>
        </pc:spChg>
        <pc:picChg chg="del">
          <ac:chgData name="Lindsay Dowling" userId="6aa3bb5c-62f2-4735-99ca-4ea5408c0fe2" providerId="ADAL" clId="{B3E57C3C-DFB9-48E9-8C9D-FCEE9648C154}" dt="2025-10-23T16:05:56.158" v="764" actId="478"/>
          <ac:picMkLst>
            <pc:docMk/>
            <pc:sldMk cId="3557877858" sldId="2566"/>
            <ac:picMk id="5" creationId="{21CE7A19-DCFB-4A14-86E8-3BAB08C01B6A}"/>
          </ac:picMkLst>
        </pc:picChg>
      </pc:sldChg>
      <pc:sldChg chg="addSp delSp modSp new mod setBg modAnim">
        <pc:chgData name="Lindsay Dowling" userId="6aa3bb5c-62f2-4735-99ca-4ea5408c0fe2" providerId="ADAL" clId="{B3E57C3C-DFB9-48E9-8C9D-FCEE9648C154}" dt="2025-10-23T16:17:35.682" v="856" actId="20577"/>
        <pc:sldMkLst>
          <pc:docMk/>
          <pc:sldMk cId="737937449" sldId="2567"/>
        </pc:sldMkLst>
        <pc:spChg chg="add mod ord">
          <ac:chgData name="Lindsay Dowling" userId="6aa3bb5c-62f2-4735-99ca-4ea5408c0fe2" providerId="ADAL" clId="{B3E57C3C-DFB9-48E9-8C9D-FCEE9648C154}" dt="2025-10-23T16:17:35.682" v="856" actId="20577"/>
          <ac:spMkLst>
            <pc:docMk/>
            <pc:sldMk cId="737937449" sldId="2567"/>
            <ac:spMk id="2" creationId="{3EBF4061-0687-5BF9-937E-77B9D41C3AB7}"/>
          </ac:spMkLst>
        </pc:spChg>
        <pc:spChg chg="add mod ord">
          <ac:chgData name="Lindsay Dowling" userId="6aa3bb5c-62f2-4735-99ca-4ea5408c0fe2" providerId="ADAL" clId="{B3E57C3C-DFB9-48E9-8C9D-FCEE9648C154}" dt="2025-10-23T15:59:49.727" v="533" actId="207"/>
          <ac:spMkLst>
            <pc:docMk/>
            <pc:sldMk cId="737937449" sldId="2567"/>
            <ac:spMk id="3" creationId="{AD3C4201-1C1E-2934-0052-F549CB6082E5}"/>
          </ac:spMkLst>
        </pc:spChg>
        <pc:spChg chg="add mod">
          <ac:chgData name="Lindsay Dowling" userId="6aa3bb5c-62f2-4735-99ca-4ea5408c0fe2" providerId="ADAL" clId="{B3E57C3C-DFB9-48E9-8C9D-FCEE9648C154}" dt="2025-10-23T16:06:46.618" v="775" actId="1076"/>
          <ac:spMkLst>
            <pc:docMk/>
            <pc:sldMk cId="737937449" sldId="2567"/>
            <ac:spMk id="6" creationId="{AED3CDB6-D5E3-DDFE-608F-32D7A4608089}"/>
          </ac:spMkLst>
        </pc:spChg>
        <pc:spChg chg="add del">
          <ac:chgData name="Lindsay Dowling" userId="6aa3bb5c-62f2-4735-99ca-4ea5408c0fe2" providerId="ADAL" clId="{B3E57C3C-DFB9-48E9-8C9D-FCEE9648C154}" dt="2025-10-23T15:59:32.351" v="529" actId="26606"/>
          <ac:spMkLst>
            <pc:docMk/>
            <pc:sldMk cId="737937449" sldId="2567"/>
            <ac:spMk id="10" creationId="{8FC9BE17-9A7B-462D-AE50-3D8777387304}"/>
          </ac:spMkLst>
        </pc:spChg>
        <pc:spChg chg="add del">
          <ac:chgData name="Lindsay Dowling" userId="6aa3bb5c-62f2-4735-99ca-4ea5408c0fe2" providerId="ADAL" clId="{B3E57C3C-DFB9-48E9-8C9D-FCEE9648C154}" dt="2025-10-23T15:59:32.351" v="529" actId="26606"/>
          <ac:spMkLst>
            <pc:docMk/>
            <pc:sldMk cId="737937449" sldId="2567"/>
            <ac:spMk id="12" creationId="{3EBE8569-6AEC-4B8C-8D53-2DE337CDBA65}"/>
          </ac:spMkLst>
        </pc:spChg>
        <pc:spChg chg="add del">
          <ac:chgData name="Lindsay Dowling" userId="6aa3bb5c-62f2-4735-99ca-4ea5408c0fe2" providerId="ADAL" clId="{B3E57C3C-DFB9-48E9-8C9D-FCEE9648C154}" dt="2025-10-23T15:59:32.351" v="529" actId="26606"/>
          <ac:spMkLst>
            <pc:docMk/>
            <pc:sldMk cId="737937449" sldId="2567"/>
            <ac:spMk id="14" creationId="{55D4142C-5077-457F-A6AD-3FECFDB39685}"/>
          </ac:spMkLst>
        </pc:spChg>
        <pc:spChg chg="add del">
          <ac:chgData name="Lindsay Dowling" userId="6aa3bb5c-62f2-4735-99ca-4ea5408c0fe2" providerId="ADAL" clId="{B3E57C3C-DFB9-48E9-8C9D-FCEE9648C154}" dt="2025-10-23T15:59:32.351" v="529" actId="26606"/>
          <ac:spMkLst>
            <pc:docMk/>
            <pc:sldMk cId="737937449" sldId="2567"/>
            <ac:spMk id="16" creationId="{7A5F0580-5EE9-419F-96EE-B6529EF6E7D0}"/>
          </ac:spMkLst>
        </pc:spChg>
        <pc:spChg chg="add del">
          <ac:chgData name="Lindsay Dowling" userId="6aa3bb5c-62f2-4735-99ca-4ea5408c0fe2" providerId="ADAL" clId="{B3E57C3C-DFB9-48E9-8C9D-FCEE9648C154}" dt="2025-10-23T15:59:42.034" v="531" actId="26606"/>
          <ac:spMkLst>
            <pc:docMk/>
            <pc:sldMk cId="737937449" sldId="2567"/>
            <ac:spMk id="18" creationId="{9F79630B-0F0B-446E-A637-38FA8F61D10E}"/>
          </ac:spMkLst>
        </pc:spChg>
        <pc:spChg chg="add del">
          <ac:chgData name="Lindsay Dowling" userId="6aa3bb5c-62f2-4735-99ca-4ea5408c0fe2" providerId="ADAL" clId="{B3E57C3C-DFB9-48E9-8C9D-FCEE9648C154}" dt="2025-10-23T15:59:42.034" v="531" actId="26606"/>
          <ac:spMkLst>
            <pc:docMk/>
            <pc:sldMk cId="737937449" sldId="2567"/>
            <ac:spMk id="19" creationId="{B3437C99-FC8E-4311-B48A-F0C4C329B154}"/>
          </ac:spMkLst>
        </pc:spChg>
        <pc:spChg chg="add">
          <ac:chgData name="Lindsay Dowling" userId="6aa3bb5c-62f2-4735-99ca-4ea5408c0fe2" providerId="ADAL" clId="{B3E57C3C-DFB9-48E9-8C9D-FCEE9648C154}" dt="2025-10-23T15:59:42.066" v="532" actId="26606"/>
          <ac:spMkLst>
            <pc:docMk/>
            <pc:sldMk cId="737937449" sldId="2567"/>
            <ac:spMk id="21" creationId="{C0763A76-9F1C-4FC5-82B7-DD475DA461B2}"/>
          </ac:spMkLst>
        </pc:spChg>
        <pc:spChg chg="add">
          <ac:chgData name="Lindsay Dowling" userId="6aa3bb5c-62f2-4735-99ca-4ea5408c0fe2" providerId="ADAL" clId="{B3E57C3C-DFB9-48E9-8C9D-FCEE9648C154}" dt="2025-10-23T15:59:42.066" v="532" actId="26606"/>
          <ac:spMkLst>
            <pc:docMk/>
            <pc:sldMk cId="737937449" sldId="2567"/>
            <ac:spMk id="22" creationId="{E81BF4F6-F2CF-4984-9D14-D6966D92F99F}"/>
          </ac:spMkLst>
        </pc:spChg>
        <pc:picChg chg="add mod">
          <ac:chgData name="Lindsay Dowling" userId="6aa3bb5c-62f2-4735-99ca-4ea5408c0fe2" providerId="ADAL" clId="{B3E57C3C-DFB9-48E9-8C9D-FCEE9648C154}" dt="2025-10-23T15:59:42.066" v="532" actId="26606"/>
          <ac:picMkLst>
            <pc:docMk/>
            <pc:sldMk cId="737937449" sldId="2567"/>
            <ac:picMk id="5" creationId="{A261B1E4-8F3D-85B5-E5C9-6E71DEE1C802}"/>
          </ac:picMkLst>
        </pc:picChg>
      </pc:sldChg>
      <pc:sldChg chg="addSp delSp modSp new mod setBg modAnim">
        <pc:chgData name="Lindsay Dowling" userId="6aa3bb5c-62f2-4735-99ca-4ea5408c0fe2" providerId="ADAL" clId="{B3E57C3C-DFB9-48E9-8C9D-FCEE9648C154}" dt="2025-10-24T10:35:25.095" v="1655" actId="20577"/>
        <pc:sldMkLst>
          <pc:docMk/>
          <pc:sldMk cId="3290256522" sldId="2568"/>
        </pc:sldMkLst>
        <pc:spChg chg="add mod">
          <ac:chgData name="Lindsay Dowling" userId="6aa3bb5c-62f2-4735-99ca-4ea5408c0fe2" providerId="ADAL" clId="{B3E57C3C-DFB9-48E9-8C9D-FCEE9648C154}" dt="2025-10-23T16:03:59.922" v="733" actId="14100"/>
          <ac:spMkLst>
            <pc:docMk/>
            <pc:sldMk cId="3290256522" sldId="2568"/>
            <ac:spMk id="2" creationId="{D6C0335F-470E-1DB4-8179-8382AC1E33EE}"/>
          </ac:spMkLst>
        </pc:spChg>
        <pc:spChg chg="add mod ord">
          <ac:chgData name="Lindsay Dowling" userId="6aa3bb5c-62f2-4735-99ca-4ea5408c0fe2" providerId="ADAL" clId="{B3E57C3C-DFB9-48E9-8C9D-FCEE9648C154}" dt="2025-10-24T10:35:25.095" v="1655" actId="20577"/>
          <ac:spMkLst>
            <pc:docMk/>
            <pc:sldMk cId="3290256522" sldId="2568"/>
            <ac:spMk id="3" creationId="{6DDED32D-4C83-683A-919E-5F55630CABAA}"/>
          </ac:spMkLst>
        </pc:spChg>
        <pc:spChg chg="add del">
          <ac:chgData name="Lindsay Dowling" userId="6aa3bb5c-62f2-4735-99ca-4ea5408c0fe2" providerId="ADAL" clId="{B3E57C3C-DFB9-48E9-8C9D-FCEE9648C154}" dt="2025-10-23T16:03:20.460" v="722" actId="26606"/>
          <ac:spMkLst>
            <pc:docMk/>
            <pc:sldMk cId="3290256522" sldId="2568"/>
            <ac:spMk id="12" creationId="{5D7F64A8-D625-4F61-A290-B499BB62ACFF}"/>
          </ac:spMkLst>
        </pc:spChg>
        <pc:spChg chg="add del">
          <ac:chgData name="Lindsay Dowling" userId="6aa3bb5c-62f2-4735-99ca-4ea5408c0fe2" providerId="ADAL" clId="{B3E57C3C-DFB9-48E9-8C9D-FCEE9648C154}" dt="2025-10-23T16:03:20.454" v="721" actId="26606"/>
          <ac:spMkLst>
            <pc:docMk/>
            <pc:sldMk cId="3290256522" sldId="2568"/>
            <ac:spMk id="19" creationId="{EDDBB197-D710-4A4F-A9CA-FD2177498BE8}"/>
          </ac:spMkLst>
        </pc:spChg>
        <pc:spChg chg="add del">
          <ac:chgData name="Lindsay Dowling" userId="6aa3bb5c-62f2-4735-99ca-4ea5408c0fe2" providerId="ADAL" clId="{B3E57C3C-DFB9-48E9-8C9D-FCEE9648C154}" dt="2025-10-23T16:03:20.454" v="721" actId="26606"/>
          <ac:spMkLst>
            <pc:docMk/>
            <pc:sldMk cId="3290256522" sldId="2568"/>
            <ac:spMk id="21" creationId="{975D1CFA-2CDB-4B64-BD9F-85744E8DA12F}"/>
          </ac:spMkLst>
        </pc:spChg>
        <pc:spChg chg="add del">
          <ac:chgData name="Lindsay Dowling" userId="6aa3bb5c-62f2-4735-99ca-4ea5408c0fe2" providerId="ADAL" clId="{B3E57C3C-DFB9-48E9-8C9D-FCEE9648C154}" dt="2025-10-23T16:03:37.676" v="728" actId="26606"/>
          <ac:spMkLst>
            <pc:docMk/>
            <pc:sldMk cId="3290256522" sldId="2568"/>
            <ac:spMk id="29" creationId="{6F4C891B-62D0-4250-AEB7-0F42BAD78D7D}"/>
          </ac:spMkLst>
        </pc:spChg>
        <pc:spChg chg="add del">
          <ac:chgData name="Lindsay Dowling" userId="6aa3bb5c-62f2-4735-99ca-4ea5408c0fe2" providerId="ADAL" clId="{B3E57C3C-DFB9-48E9-8C9D-FCEE9648C154}" dt="2025-10-23T16:03:34.700" v="724" actId="26606"/>
          <ac:spMkLst>
            <pc:docMk/>
            <pc:sldMk cId="3290256522" sldId="2568"/>
            <ac:spMk id="35" creationId="{13844EE9-2895-4B7B-A445-00BA91721BDF}"/>
          </ac:spMkLst>
        </pc:spChg>
        <pc:spChg chg="add del">
          <ac:chgData name="Lindsay Dowling" userId="6aa3bb5c-62f2-4735-99ca-4ea5408c0fe2" providerId="ADAL" clId="{B3E57C3C-DFB9-48E9-8C9D-FCEE9648C154}" dt="2025-10-23T16:03:34.700" v="724" actId="26606"/>
          <ac:spMkLst>
            <pc:docMk/>
            <pc:sldMk cId="3290256522" sldId="2568"/>
            <ac:spMk id="37" creationId="{97B03642-7722-4B15-897F-76918F86B8FB}"/>
          </ac:spMkLst>
        </pc:spChg>
        <pc:spChg chg="add del">
          <ac:chgData name="Lindsay Dowling" userId="6aa3bb5c-62f2-4735-99ca-4ea5408c0fe2" providerId="ADAL" clId="{B3E57C3C-DFB9-48E9-8C9D-FCEE9648C154}" dt="2025-10-23T16:03:34.700" v="724" actId="26606"/>
          <ac:spMkLst>
            <pc:docMk/>
            <pc:sldMk cId="3290256522" sldId="2568"/>
            <ac:spMk id="39" creationId="{6068EAC2-2623-4156-A990-D776FF9BF493}"/>
          </ac:spMkLst>
        </pc:spChg>
        <pc:spChg chg="add del">
          <ac:chgData name="Lindsay Dowling" userId="6aa3bb5c-62f2-4735-99ca-4ea5408c0fe2" providerId="ADAL" clId="{B3E57C3C-DFB9-48E9-8C9D-FCEE9648C154}" dt="2025-10-23T16:03:34.700" v="724" actId="26606"/>
          <ac:spMkLst>
            <pc:docMk/>
            <pc:sldMk cId="3290256522" sldId="2568"/>
            <ac:spMk id="41" creationId="{4C707BC9-731A-490A-AF25-6F349FD9B02F}"/>
          </ac:spMkLst>
        </pc:spChg>
        <pc:spChg chg="add del">
          <ac:chgData name="Lindsay Dowling" userId="6aa3bb5c-62f2-4735-99ca-4ea5408c0fe2" providerId="ADAL" clId="{B3E57C3C-DFB9-48E9-8C9D-FCEE9648C154}" dt="2025-10-23T16:03:34.700" v="724" actId="26606"/>
          <ac:spMkLst>
            <pc:docMk/>
            <pc:sldMk cId="3290256522" sldId="2568"/>
            <ac:spMk id="43" creationId="{3FD7C480-AC7D-4FEE-BB95-EEE23BB3E693}"/>
          </ac:spMkLst>
        </pc:spChg>
        <pc:spChg chg="add del">
          <ac:chgData name="Lindsay Dowling" userId="6aa3bb5c-62f2-4735-99ca-4ea5408c0fe2" providerId="ADAL" clId="{B3E57C3C-DFB9-48E9-8C9D-FCEE9648C154}" dt="2025-10-23T16:03:37.628" v="727" actId="26606"/>
          <ac:spMkLst>
            <pc:docMk/>
            <pc:sldMk cId="3290256522" sldId="2568"/>
            <ac:spMk id="45" creationId="{1A95671B-3CC6-4792-9114-B74FAEA224E6}"/>
          </ac:spMkLst>
        </pc:spChg>
        <pc:spChg chg="add del">
          <ac:chgData name="Lindsay Dowling" userId="6aa3bb5c-62f2-4735-99ca-4ea5408c0fe2" providerId="ADAL" clId="{B3E57C3C-DFB9-48E9-8C9D-FCEE9648C154}" dt="2025-10-23T16:03:50.770" v="730" actId="26606"/>
          <ac:spMkLst>
            <pc:docMk/>
            <pc:sldMk cId="3290256522" sldId="2568"/>
            <ac:spMk id="47" creationId="{7FF47CB7-972F-479F-A36D-9E72D26EC8DA}"/>
          </ac:spMkLst>
        </pc:spChg>
        <pc:spChg chg="add del">
          <ac:chgData name="Lindsay Dowling" userId="6aa3bb5c-62f2-4735-99ca-4ea5408c0fe2" providerId="ADAL" clId="{B3E57C3C-DFB9-48E9-8C9D-FCEE9648C154}" dt="2025-10-23T16:03:50.770" v="730" actId="26606"/>
          <ac:spMkLst>
            <pc:docMk/>
            <pc:sldMk cId="3290256522" sldId="2568"/>
            <ac:spMk id="48" creationId="{0D153B68-5844-490D-8E67-F616D6D721CA}"/>
          </ac:spMkLst>
        </pc:spChg>
        <pc:spChg chg="add del">
          <ac:chgData name="Lindsay Dowling" userId="6aa3bb5c-62f2-4735-99ca-4ea5408c0fe2" providerId="ADAL" clId="{B3E57C3C-DFB9-48E9-8C9D-FCEE9648C154}" dt="2025-10-23T16:03:50.770" v="730" actId="26606"/>
          <ac:spMkLst>
            <pc:docMk/>
            <pc:sldMk cId="3290256522" sldId="2568"/>
            <ac:spMk id="49" creationId="{9A0D773F-7A7D-4DBB-9DEA-86BB8B8F4BC8}"/>
          </ac:spMkLst>
        </pc:spChg>
        <pc:spChg chg="add">
          <ac:chgData name="Lindsay Dowling" userId="6aa3bb5c-62f2-4735-99ca-4ea5408c0fe2" providerId="ADAL" clId="{B3E57C3C-DFB9-48E9-8C9D-FCEE9648C154}" dt="2025-10-23T16:03:50.770" v="730" actId="26606"/>
          <ac:spMkLst>
            <pc:docMk/>
            <pc:sldMk cId="3290256522" sldId="2568"/>
            <ac:spMk id="54" creationId="{85F55C16-BC21-49EF-A4FF-C3155BB93BD3}"/>
          </ac:spMkLst>
        </pc:spChg>
        <pc:spChg chg="add">
          <ac:chgData name="Lindsay Dowling" userId="6aa3bb5c-62f2-4735-99ca-4ea5408c0fe2" providerId="ADAL" clId="{B3E57C3C-DFB9-48E9-8C9D-FCEE9648C154}" dt="2025-10-23T16:03:50.770" v="730" actId="26606"/>
          <ac:spMkLst>
            <pc:docMk/>
            <pc:sldMk cId="3290256522" sldId="2568"/>
            <ac:spMk id="56" creationId="{0C5F069E-AFE6-4825-8945-46F2918A5019}"/>
          </ac:spMkLst>
        </pc:spChg>
        <pc:grpChg chg="add del">
          <ac:chgData name="Lindsay Dowling" userId="6aa3bb5c-62f2-4735-99ca-4ea5408c0fe2" providerId="ADAL" clId="{B3E57C3C-DFB9-48E9-8C9D-FCEE9648C154}" dt="2025-10-23T16:03:20.454" v="721" actId="26606"/>
          <ac:grpSpMkLst>
            <pc:docMk/>
            <pc:sldMk cId="3290256522" sldId="2568"/>
            <ac:grpSpMk id="23" creationId="{25EE5136-01F1-466C-962D-BA9B4C6757AA}"/>
          </ac:grpSpMkLst>
        </pc:grpChg>
        <pc:picChg chg="add del">
          <ac:chgData name="Lindsay Dowling" userId="6aa3bb5c-62f2-4735-99ca-4ea5408c0fe2" providerId="ADAL" clId="{B3E57C3C-DFB9-48E9-8C9D-FCEE9648C154}" dt="2025-10-23T16:02:14.405" v="702" actId="478"/>
          <ac:picMkLst>
            <pc:docMk/>
            <pc:sldMk cId="3290256522" sldId="2568"/>
            <ac:picMk id="7" creationId="{4AD40356-17F7-8687-802E-2261D540D51F}"/>
          </ac:picMkLst>
        </pc:picChg>
        <pc:picChg chg="add del">
          <ac:chgData name="Lindsay Dowling" userId="6aa3bb5c-62f2-4735-99ca-4ea5408c0fe2" providerId="ADAL" clId="{B3E57C3C-DFB9-48E9-8C9D-FCEE9648C154}" dt="2025-10-23T16:03:20.460" v="722" actId="26606"/>
          <ac:picMkLst>
            <pc:docMk/>
            <pc:sldMk cId="3290256522" sldId="2568"/>
            <ac:picMk id="9" creationId="{C6D4A0E8-BDAC-49F4-BD4C-E86629E083A9}"/>
          </ac:picMkLst>
        </pc:picChg>
        <pc:picChg chg="add del">
          <ac:chgData name="Lindsay Dowling" userId="6aa3bb5c-62f2-4735-99ca-4ea5408c0fe2" providerId="ADAL" clId="{B3E57C3C-DFB9-48E9-8C9D-FCEE9648C154}" dt="2025-10-23T16:03:20.454" v="721" actId="26606"/>
          <ac:picMkLst>
            <pc:docMk/>
            <pc:sldMk cId="3290256522" sldId="2568"/>
            <ac:picMk id="16" creationId="{65E48B9C-C4B1-CF14-A2B4-5C72BAE1DCA7}"/>
          </ac:picMkLst>
        </pc:picChg>
        <pc:picChg chg="add mod ord">
          <ac:chgData name="Lindsay Dowling" userId="6aa3bb5c-62f2-4735-99ca-4ea5408c0fe2" providerId="ADAL" clId="{B3E57C3C-DFB9-48E9-8C9D-FCEE9648C154}" dt="2025-10-23T16:03:50.770" v="730" actId="26606"/>
          <ac:picMkLst>
            <pc:docMk/>
            <pc:sldMk cId="3290256522" sldId="2568"/>
            <ac:picMk id="30" creationId="{4E08F5EB-4FAE-2807-2AF3-ED92C56D8E7C}"/>
          </ac:picMkLst>
        </pc:picChg>
      </pc:sldChg>
      <pc:sldChg chg="addSp delSp modSp new del mod setBg modAnim">
        <pc:chgData name="Lindsay Dowling" userId="6aa3bb5c-62f2-4735-99ca-4ea5408c0fe2" providerId="ADAL" clId="{B3E57C3C-DFB9-48E9-8C9D-FCEE9648C154}" dt="2025-10-23T16:29:22.396" v="977" actId="47"/>
        <pc:sldMkLst>
          <pc:docMk/>
          <pc:sldMk cId="3736572729" sldId="2569"/>
        </pc:sldMkLst>
        <pc:spChg chg="add mod ord">
          <ac:chgData name="Lindsay Dowling" userId="6aa3bb5c-62f2-4735-99ca-4ea5408c0fe2" providerId="ADAL" clId="{B3E57C3C-DFB9-48E9-8C9D-FCEE9648C154}" dt="2025-10-23T16:08:08.013" v="788" actId="26606"/>
          <ac:spMkLst>
            <pc:docMk/>
            <pc:sldMk cId="3736572729" sldId="2569"/>
            <ac:spMk id="2" creationId="{75A488B9-D358-FBE4-9457-54FF99E8411C}"/>
          </ac:spMkLst>
        </pc:spChg>
        <pc:spChg chg="add mod ord">
          <ac:chgData name="Lindsay Dowling" userId="6aa3bb5c-62f2-4735-99ca-4ea5408c0fe2" providerId="ADAL" clId="{B3E57C3C-DFB9-48E9-8C9D-FCEE9648C154}" dt="2025-10-23T16:08:08.013" v="788" actId="26606"/>
          <ac:spMkLst>
            <pc:docMk/>
            <pc:sldMk cId="3736572729" sldId="2569"/>
            <ac:spMk id="3" creationId="{5486960C-936D-1A2C-B060-26EEAAAB509C}"/>
          </ac:spMkLst>
        </pc:spChg>
        <pc:spChg chg="add mod">
          <ac:chgData name="Lindsay Dowling" userId="6aa3bb5c-62f2-4735-99ca-4ea5408c0fe2" providerId="ADAL" clId="{B3E57C3C-DFB9-48E9-8C9D-FCEE9648C154}" dt="2025-10-23T16:08:08.013" v="788" actId="26606"/>
          <ac:spMkLst>
            <pc:docMk/>
            <pc:sldMk cId="3736572729" sldId="2569"/>
            <ac:spMk id="6" creationId="{35366208-56CA-B063-2B21-CB89F0B63619}"/>
          </ac:spMkLst>
        </pc:spChg>
        <pc:spChg chg="add del">
          <ac:chgData name="Lindsay Dowling" userId="6aa3bb5c-62f2-4735-99ca-4ea5408c0fe2" providerId="ADAL" clId="{B3E57C3C-DFB9-48E9-8C9D-FCEE9648C154}" dt="2025-10-23T16:08:08.013" v="788" actId="26606"/>
          <ac:spMkLst>
            <pc:docMk/>
            <pc:sldMk cId="3736572729" sldId="2569"/>
            <ac:spMk id="11" creationId="{3AFE8227-C443-417B-BA91-520EB1EF4559}"/>
          </ac:spMkLst>
        </pc:spChg>
        <pc:spChg chg="add del">
          <ac:chgData name="Lindsay Dowling" userId="6aa3bb5c-62f2-4735-99ca-4ea5408c0fe2" providerId="ADAL" clId="{B3E57C3C-DFB9-48E9-8C9D-FCEE9648C154}" dt="2025-10-23T16:08:08.013" v="788" actId="26606"/>
          <ac:spMkLst>
            <pc:docMk/>
            <pc:sldMk cId="3736572729" sldId="2569"/>
            <ac:spMk id="13" creationId="{907741FC-B544-4A6E-B831-6789D042333D}"/>
          </ac:spMkLst>
        </pc:spChg>
        <pc:spChg chg="add del">
          <ac:chgData name="Lindsay Dowling" userId="6aa3bb5c-62f2-4735-99ca-4ea5408c0fe2" providerId="ADAL" clId="{B3E57C3C-DFB9-48E9-8C9D-FCEE9648C154}" dt="2025-10-23T16:08:08.013" v="788" actId="26606"/>
          <ac:spMkLst>
            <pc:docMk/>
            <pc:sldMk cId="3736572729" sldId="2569"/>
            <ac:spMk id="15" creationId="{3F0BE7ED-7814-4273-B18A-F26CC0380380}"/>
          </ac:spMkLst>
        </pc:spChg>
        <pc:spChg chg="add del">
          <ac:chgData name="Lindsay Dowling" userId="6aa3bb5c-62f2-4735-99ca-4ea5408c0fe2" providerId="ADAL" clId="{B3E57C3C-DFB9-48E9-8C9D-FCEE9648C154}" dt="2025-10-23T16:08:08.013" v="788" actId="26606"/>
          <ac:spMkLst>
            <pc:docMk/>
            <pc:sldMk cId="3736572729" sldId="2569"/>
            <ac:spMk id="20" creationId="{9AA72BD9-2C5A-4EDC-931F-5AA08EACA0F3}"/>
          </ac:spMkLst>
        </pc:spChg>
        <pc:spChg chg="add del">
          <ac:chgData name="Lindsay Dowling" userId="6aa3bb5c-62f2-4735-99ca-4ea5408c0fe2" providerId="ADAL" clId="{B3E57C3C-DFB9-48E9-8C9D-FCEE9648C154}" dt="2025-10-23T16:08:08.013" v="788" actId="26606"/>
          <ac:spMkLst>
            <pc:docMk/>
            <pc:sldMk cId="3736572729" sldId="2569"/>
            <ac:spMk id="22" creationId="{DD3981AC-7B61-4947-BCF3-F7AA7FA385B9}"/>
          </ac:spMkLst>
        </pc:spChg>
        <pc:spChg chg="add del">
          <ac:chgData name="Lindsay Dowling" userId="6aa3bb5c-62f2-4735-99ca-4ea5408c0fe2" providerId="ADAL" clId="{B3E57C3C-DFB9-48E9-8C9D-FCEE9648C154}" dt="2025-10-23T16:08:08.013" v="788" actId="26606"/>
          <ac:spMkLst>
            <pc:docMk/>
            <pc:sldMk cId="3736572729" sldId="2569"/>
            <ac:spMk id="24" creationId="{55D4142C-5077-457F-A6AD-3FECFDB39685}"/>
          </ac:spMkLst>
        </pc:spChg>
        <pc:spChg chg="add del">
          <ac:chgData name="Lindsay Dowling" userId="6aa3bb5c-62f2-4735-99ca-4ea5408c0fe2" providerId="ADAL" clId="{B3E57C3C-DFB9-48E9-8C9D-FCEE9648C154}" dt="2025-10-23T16:08:08.013" v="788" actId="26606"/>
          <ac:spMkLst>
            <pc:docMk/>
            <pc:sldMk cId="3736572729" sldId="2569"/>
            <ac:spMk id="26" creationId="{7A5F0580-5EE9-419F-96EE-B6529EF6E7D0}"/>
          </ac:spMkLst>
        </pc:spChg>
        <pc:picChg chg="add mod">
          <ac:chgData name="Lindsay Dowling" userId="6aa3bb5c-62f2-4735-99ca-4ea5408c0fe2" providerId="ADAL" clId="{B3E57C3C-DFB9-48E9-8C9D-FCEE9648C154}" dt="2025-10-23T16:07:23.120" v="779" actId="26606"/>
          <ac:picMkLst>
            <pc:docMk/>
            <pc:sldMk cId="3736572729" sldId="2569"/>
            <ac:picMk id="5" creationId="{C72D5668-92EE-1F77-A566-D399577C8BCA}"/>
          </ac:picMkLst>
        </pc:picChg>
      </pc:sldChg>
      <pc:sldChg chg="addSp modSp new mod setBg">
        <pc:chgData name="Lindsay Dowling" userId="6aa3bb5c-62f2-4735-99ca-4ea5408c0fe2" providerId="ADAL" clId="{B3E57C3C-DFB9-48E9-8C9D-FCEE9648C154}" dt="2025-10-23T16:14:02.353" v="796" actId="27614"/>
        <pc:sldMkLst>
          <pc:docMk/>
          <pc:sldMk cId="881790083" sldId="2570"/>
        </pc:sldMkLst>
        <pc:spChg chg="add">
          <ac:chgData name="Lindsay Dowling" userId="6aa3bb5c-62f2-4735-99ca-4ea5408c0fe2" providerId="ADAL" clId="{B3E57C3C-DFB9-48E9-8C9D-FCEE9648C154}" dt="2025-10-23T16:13:57.626" v="795" actId="26606"/>
          <ac:spMkLst>
            <pc:docMk/>
            <pc:sldMk cId="881790083" sldId="2570"/>
            <ac:spMk id="8" creationId="{63644BFD-D22E-4019-B666-387DA51AEAFD}"/>
          </ac:spMkLst>
        </pc:spChg>
        <pc:spChg chg="add">
          <ac:chgData name="Lindsay Dowling" userId="6aa3bb5c-62f2-4735-99ca-4ea5408c0fe2" providerId="ADAL" clId="{B3E57C3C-DFB9-48E9-8C9D-FCEE9648C154}" dt="2025-10-23T16:13:57.626" v="795" actId="26606"/>
          <ac:spMkLst>
            <pc:docMk/>
            <pc:sldMk cId="881790083" sldId="2570"/>
            <ac:spMk id="14" creationId="{3776B14B-F2F4-4825-8DA8-8C7A0F2B3960}"/>
          </ac:spMkLst>
        </pc:spChg>
        <pc:grpChg chg="add">
          <ac:chgData name="Lindsay Dowling" userId="6aa3bb5c-62f2-4735-99ca-4ea5408c0fe2" providerId="ADAL" clId="{B3E57C3C-DFB9-48E9-8C9D-FCEE9648C154}" dt="2025-10-23T16:13:57.626" v="795" actId="26606"/>
          <ac:grpSpMkLst>
            <pc:docMk/>
            <pc:sldMk cId="881790083" sldId="2570"/>
            <ac:grpSpMk id="10" creationId="{5FE9FE4C-C9E0-4C54-8010-EA9D29CD4D59}"/>
          </ac:grpSpMkLst>
        </pc:grpChg>
        <pc:picChg chg="add mod">
          <ac:chgData name="Lindsay Dowling" userId="6aa3bb5c-62f2-4735-99ca-4ea5408c0fe2" providerId="ADAL" clId="{B3E57C3C-DFB9-48E9-8C9D-FCEE9648C154}" dt="2025-10-23T16:14:02.353" v="796" actId="27614"/>
          <ac:picMkLst>
            <pc:docMk/>
            <pc:sldMk cId="881790083" sldId="2570"/>
            <ac:picMk id="3" creationId="{23405BC2-FBE1-2D35-E985-02D55C4CDD07}"/>
          </ac:picMkLst>
        </pc:picChg>
      </pc:sldChg>
      <pc:sldChg chg="addSp delSp modSp new mod setBg">
        <pc:chgData name="Lindsay Dowling" userId="6aa3bb5c-62f2-4735-99ca-4ea5408c0fe2" providerId="ADAL" clId="{B3E57C3C-DFB9-48E9-8C9D-FCEE9648C154}" dt="2025-10-23T16:16:35.515" v="850"/>
        <pc:sldMkLst>
          <pc:docMk/>
          <pc:sldMk cId="3053436290" sldId="2571"/>
        </pc:sldMkLst>
        <pc:spChg chg="add mod">
          <ac:chgData name="Lindsay Dowling" userId="6aa3bb5c-62f2-4735-99ca-4ea5408c0fe2" providerId="ADAL" clId="{B3E57C3C-DFB9-48E9-8C9D-FCEE9648C154}" dt="2025-10-23T16:15:23.831" v="846" actId="26606"/>
          <ac:spMkLst>
            <pc:docMk/>
            <pc:sldMk cId="3053436290" sldId="2571"/>
            <ac:spMk id="4" creationId="{BFE48DC0-3AF9-423B-A8B9-347D5004C1A2}"/>
          </ac:spMkLst>
        </pc:spChg>
        <pc:spChg chg="add del">
          <ac:chgData name="Lindsay Dowling" userId="6aa3bb5c-62f2-4735-99ca-4ea5408c0fe2" providerId="ADAL" clId="{B3E57C3C-DFB9-48E9-8C9D-FCEE9648C154}" dt="2025-10-23T16:15:21.116" v="843" actId="26606"/>
          <ac:spMkLst>
            <pc:docMk/>
            <pc:sldMk cId="3053436290" sldId="2571"/>
            <ac:spMk id="9" creationId="{A8384FB5-9ADC-4DDC-881B-597D56F5B15D}"/>
          </ac:spMkLst>
        </pc:spChg>
        <pc:spChg chg="add del">
          <ac:chgData name="Lindsay Dowling" userId="6aa3bb5c-62f2-4735-99ca-4ea5408c0fe2" providerId="ADAL" clId="{B3E57C3C-DFB9-48E9-8C9D-FCEE9648C154}" dt="2025-10-23T16:15:21.116" v="843" actId="26606"/>
          <ac:spMkLst>
            <pc:docMk/>
            <pc:sldMk cId="3053436290" sldId="2571"/>
            <ac:spMk id="11" creationId="{91E5A9A7-95C6-4F4F-B00E-C82E07FE62EF}"/>
          </ac:spMkLst>
        </pc:spChg>
        <pc:spChg chg="add del">
          <ac:chgData name="Lindsay Dowling" userId="6aa3bb5c-62f2-4735-99ca-4ea5408c0fe2" providerId="ADAL" clId="{B3E57C3C-DFB9-48E9-8C9D-FCEE9648C154}" dt="2025-10-23T16:15:21.116" v="843" actId="26606"/>
          <ac:spMkLst>
            <pc:docMk/>
            <pc:sldMk cId="3053436290" sldId="2571"/>
            <ac:spMk id="13" creationId="{D07DD2DE-F619-49DD-B5E7-03A290FF4ED1}"/>
          </ac:spMkLst>
        </pc:spChg>
        <pc:spChg chg="add del">
          <ac:chgData name="Lindsay Dowling" userId="6aa3bb5c-62f2-4735-99ca-4ea5408c0fe2" providerId="ADAL" clId="{B3E57C3C-DFB9-48E9-8C9D-FCEE9648C154}" dt="2025-10-23T16:15:21.116" v="843" actId="26606"/>
          <ac:spMkLst>
            <pc:docMk/>
            <pc:sldMk cId="3053436290" sldId="2571"/>
            <ac:spMk id="15" creationId="{85149191-5F60-4A28-AAFF-039F96B0F3EC}"/>
          </ac:spMkLst>
        </pc:spChg>
        <pc:spChg chg="add del">
          <ac:chgData name="Lindsay Dowling" userId="6aa3bb5c-62f2-4735-99ca-4ea5408c0fe2" providerId="ADAL" clId="{B3E57C3C-DFB9-48E9-8C9D-FCEE9648C154}" dt="2025-10-23T16:15:21.116" v="843" actId="26606"/>
          <ac:spMkLst>
            <pc:docMk/>
            <pc:sldMk cId="3053436290" sldId="2571"/>
            <ac:spMk id="17" creationId="{F8260ED5-17F7-4158-B241-D51DD4CF1B7E}"/>
          </ac:spMkLst>
        </pc:spChg>
        <pc:spChg chg="add del">
          <ac:chgData name="Lindsay Dowling" userId="6aa3bb5c-62f2-4735-99ca-4ea5408c0fe2" providerId="ADAL" clId="{B3E57C3C-DFB9-48E9-8C9D-FCEE9648C154}" dt="2025-10-23T16:15:23.815" v="845" actId="26606"/>
          <ac:spMkLst>
            <pc:docMk/>
            <pc:sldMk cId="3053436290" sldId="2571"/>
            <ac:spMk id="19" creationId="{6753252F-4873-4F63-801D-CC719279A7D5}"/>
          </ac:spMkLst>
        </pc:spChg>
        <pc:spChg chg="add del">
          <ac:chgData name="Lindsay Dowling" userId="6aa3bb5c-62f2-4735-99ca-4ea5408c0fe2" providerId="ADAL" clId="{B3E57C3C-DFB9-48E9-8C9D-FCEE9648C154}" dt="2025-10-23T16:15:23.815" v="845" actId="26606"/>
          <ac:spMkLst>
            <pc:docMk/>
            <pc:sldMk cId="3053436290" sldId="2571"/>
            <ac:spMk id="20" creationId="{047C8CCB-F95D-4249-92DD-651249D3535A}"/>
          </ac:spMkLst>
        </pc:spChg>
        <pc:spChg chg="add">
          <ac:chgData name="Lindsay Dowling" userId="6aa3bb5c-62f2-4735-99ca-4ea5408c0fe2" providerId="ADAL" clId="{B3E57C3C-DFB9-48E9-8C9D-FCEE9648C154}" dt="2025-10-23T16:15:23.831" v="846" actId="26606"/>
          <ac:spMkLst>
            <pc:docMk/>
            <pc:sldMk cId="3053436290" sldId="2571"/>
            <ac:spMk id="22" creationId="{A8384FB5-9ADC-4DDC-881B-597D56F5B15D}"/>
          </ac:spMkLst>
        </pc:spChg>
        <pc:spChg chg="add">
          <ac:chgData name="Lindsay Dowling" userId="6aa3bb5c-62f2-4735-99ca-4ea5408c0fe2" providerId="ADAL" clId="{B3E57C3C-DFB9-48E9-8C9D-FCEE9648C154}" dt="2025-10-23T16:15:23.831" v="846" actId="26606"/>
          <ac:spMkLst>
            <pc:docMk/>
            <pc:sldMk cId="3053436290" sldId="2571"/>
            <ac:spMk id="23" creationId="{1199E1B1-A8C0-4FE8-A5A8-1CB41D69F857}"/>
          </ac:spMkLst>
        </pc:spChg>
        <pc:spChg chg="add">
          <ac:chgData name="Lindsay Dowling" userId="6aa3bb5c-62f2-4735-99ca-4ea5408c0fe2" providerId="ADAL" clId="{B3E57C3C-DFB9-48E9-8C9D-FCEE9648C154}" dt="2025-10-23T16:15:23.831" v="846" actId="26606"/>
          <ac:spMkLst>
            <pc:docMk/>
            <pc:sldMk cId="3053436290" sldId="2571"/>
            <ac:spMk id="24" creationId="{84A8DE83-DE75-4B41-9DB4-A7EC0B0DEC0B}"/>
          </ac:spMkLst>
        </pc:spChg>
        <pc:spChg chg="add">
          <ac:chgData name="Lindsay Dowling" userId="6aa3bb5c-62f2-4735-99ca-4ea5408c0fe2" providerId="ADAL" clId="{B3E57C3C-DFB9-48E9-8C9D-FCEE9648C154}" dt="2025-10-23T16:15:23.831" v="846" actId="26606"/>
          <ac:spMkLst>
            <pc:docMk/>
            <pc:sldMk cId="3053436290" sldId="2571"/>
            <ac:spMk id="25" creationId="{A7009A0A-BEF5-4EAC-AF15-E4F9F002E239}"/>
          </ac:spMkLst>
        </pc:spChg>
        <pc:picChg chg="add mod ord">
          <ac:chgData name="Lindsay Dowling" userId="6aa3bb5c-62f2-4735-99ca-4ea5408c0fe2" providerId="ADAL" clId="{B3E57C3C-DFB9-48E9-8C9D-FCEE9648C154}" dt="2025-10-23T16:16:35.515" v="850"/>
          <ac:picMkLst>
            <pc:docMk/>
            <pc:sldMk cId="3053436290" sldId="2571"/>
            <ac:picMk id="3" creationId="{72EC9960-057F-7E1A-9058-3134FBEBAB96}"/>
          </ac:picMkLst>
        </pc:picChg>
      </pc:sldChg>
      <pc:sldChg chg="addSp delSp modSp new mod setBg">
        <pc:chgData name="Lindsay Dowling" userId="6aa3bb5c-62f2-4735-99ca-4ea5408c0fe2" providerId="ADAL" clId="{B3E57C3C-DFB9-48E9-8C9D-FCEE9648C154}" dt="2025-10-23T16:26:14.195" v="939"/>
        <pc:sldMkLst>
          <pc:docMk/>
          <pc:sldMk cId="2050221336" sldId="2572"/>
        </pc:sldMkLst>
        <pc:spChg chg="add">
          <ac:chgData name="Lindsay Dowling" userId="6aa3bb5c-62f2-4735-99ca-4ea5408c0fe2" providerId="ADAL" clId="{B3E57C3C-DFB9-48E9-8C9D-FCEE9648C154}" dt="2025-10-23T16:21:59.563" v="929" actId="26606"/>
          <ac:spMkLst>
            <pc:docMk/>
            <pc:sldMk cId="2050221336" sldId="2572"/>
            <ac:spMk id="8" creationId="{42A4FC2C-047E-45A5-965D-8E1E3BF09BC6}"/>
          </ac:spMkLst>
        </pc:spChg>
        <pc:picChg chg="add mod">
          <ac:chgData name="Lindsay Dowling" userId="6aa3bb5c-62f2-4735-99ca-4ea5408c0fe2" providerId="ADAL" clId="{B3E57C3C-DFB9-48E9-8C9D-FCEE9648C154}" dt="2025-10-23T16:26:14.195" v="939"/>
          <ac:picMkLst>
            <pc:docMk/>
            <pc:sldMk cId="2050221336" sldId="2572"/>
            <ac:picMk id="3" creationId="{C56521EC-B881-C5D9-46CF-E208E6042B14}"/>
          </ac:picMkLst>
        </pc:picChg>
        <pc:inkChg chg="add del">
          <ac:chgData name="Lindsay Dowling" userId="6aa3bb5c-62f2-4735-99ca-4ea5408c0fe2" providerId="ADAL" clId="{B3E57C3C-DFB9-48E9-8C9D-FCEE9648C154}" dt="2025-10-23T16:22:17.638" v="931" actId="9405"/>
          <ac:inkMkLst>
            <pc:docMk/>
            <pc:sldMk cId="2050221336" sldId="2572"/>
            <ac:inkMk id="4" creationId="{7F01579E-E941-FD78-B51F-B370597466E4}"/>
          </ac:inkMkLst>
        </pc:inkChg>
        <pc:inkChg chg="add del">
          <ac:chgData name="Lindsay Dowling" userId="6aa3bb5c-62f2-4735-99ca-4ea5408c0fe2" providerId="ADAL" clId="{B3E57C3C-DFB9-48E9-8C9D-FCEE9648C154}" dt="2025-10-23T16:22:21.491" v="933"/>
          <ac:inkMkLst>
            <pc:docMk/>
            <pc:sldMk cId="2050221336" sldId="2572"/>
            <ac:inkMk id="5" creationId="{4DCC88C3-7CA0-6330-62B4-3BFC7A6DE4C1}"/>
          </ac:inkMkLst>
        </pc:inkChg>
        <pc:inkChg chg="add mod">
          <ac:chgData name="Lindsay Dowling" userId="6aa3bb5c-62f2-4735-99ca-4ea5408c0fe2" providerId="ADAL" clId="{B3E57C3C-DFB9-48E9-8C9D-FCEE9648C154}" dt="2025-10-23T16:22:23.646" v="935"/>
          <ac:inkMkLst>
            <pc:docMk/>
            <pc:sldMk cId="2050221336" sldId="2572"/>
            <ac:inkMk id="6" creationId="{F7BDA2F1-B31B-CCE6-AA81-154DAC0A301E}"/>
          </ac:inkMkLst>
        </pc:inkChg>
        <pc:inkChg chg="add del">
          <ac:chgData name="Lindsay Dowling" userId="6aa3bb5c-62f2-4735-99ca-4ea5408c0fe2" providerId="ADAL" clId="{B3E57C3C-DFB9-48E9-8C9D-FCEE9648C154}" dt="2025-10-23T16:22:29.199" v="937"/>
          <ac:inkMkLst>
            <pc:docMk/>
            <pc:sldMk cId="2050221336" sldId="2572"/>
            <ac:inkMk id="7" creationId="{1AE69C4F-E2B0-E635-671A-E87D1476E848}"/>
          </ac:inkMkLst>
        </pc:inkChg>
        <pc:inkChg chg="add">
          <ac:chgData name="Lindsay Dowling" userId="6aa3bb5c-62f2-4735-99ca-4ea5408c0fe2" providerId="ADAL" clId="{B3E57C3C-DFB9-48E9-8C9D-FCEE9648C154}" dt="2025-10-23T16:22:29.199" v="937"/>
          <ac:inkMkLst>
            <pc:docMk/>
            <pc:sldMk cId="2050221336" sldId="2572"/>
            <ac:inkMk id="9" creationId="{CB6ACDEC-61C2-3396-7CE8-8121C00016C1}"/>
          </ac:inkMkLst>
        </pc:inkChg>
      </pc:sldChg>
      <pc:sldChg chg="addSp delSp modSp new mod setBg">
        <pc:chgData name="Lindsay Dowling" userId="6aa3bb5c-62f2-4735-99ca-4ea5408c0fe2" providerId="ADAL" clId="{B3E57C3C-DFB9-48E9-8C9D-FCEE9648C154}" dt="2025-10-23T16:44:03.450" v="1115" actId="27636"/>
        <pc:sldMkLst>
          <pc:docMk/>
          <pc:sldMk cId="3077852428" sldId="2573"/>
        </pc:sldMkLst>
        <pc:spChg chg="add mod">
          <ac:chgData name="Lindsay Dowling" userId="6aa3bb5c-62f2-4735-99ca-4ea5408c0fe2" providerId="ADAL" clId="{B3E57C3C-DFB9-48E9-8C9D-FCEE9648C154}" dt="2025-10-23T16:44:03.450" v="1115" actId="27636"/>
          <ac:spMkLst>
            <pc:docMk/>
            <pc:sldMk cId="3077852428" sldId="2573"/>
            <ac:spMk id="2" creationId="{7DC89DBB-C42C-8FA7-2F70-2D8B6A40E67F}"/>
          </ac:spMkLst>
        </pc:spChg>
        <pc:spChg chg="add del">
          <ac:chgData name="Lindsay Dowling" userId="6aa3bb5c-62f2-4735-99ca-4ea5408c0fe2" providerId="ADAL" clId="{B3E57C3C-DFB9-48E9-8C9D-FCEE9648C154}" dt="2025-10-23T16:42:41.159" v="1106" actId="26606"/>
          <ac:spMkLst>
            <pc:docMk/>
            <pc:sldMk cId="3077852428" sldId="2573"/>
            <ac:spMk id="16" creationId="{A4D94D20-0EF1-4E8B-A0E1-117A9E413A5C}"/>
          </ac:spMkLst>
        </pc:spChg>
        <pc:spChg chg="add del">
          <ac:chgData name="Lindsay Dowling" userId="6aa3bb5c-62f2-4735-99ca-4ea5408c0fe2" providerId="ADAL" clId="{B3E57C3C-DFB9-48E9-8C9D-FCEE9648C154}" dt="2025-10-23T16:42:41.159" v="1106" actId="26606"/>
          <ac:spMkLst>
            <pc:docMk/>
            <pc:sldMk cId="3077852428" sldId="2573"/>
            <ac:spMk id="18" creationId="{158B3569-73B2-4D05-8E95-886A6EE17F1F}"/>
          </ac:spMkLst>
        </pc:spChg>
        <pc:spChg chg="add">
          <ac:chgData name="Lindsay Dowling" userId="6aa3bb5c-62f2-4735-99ca-4ea5408c0fe2" providerId="ADAL" clId="{B3E57C3C-DFB9-48E9-8C9D-FCEE9648C154}" dt="2025-10-23T16:42:41.159" v="1106" actId="26606"/>
          <ac:spMkLst>
            <pc:docMk/>
            <pc:sldMk cId="3077852428" sldId="2573"/>
            <ac:spMk id="29" creationId="{13E6F87C-D8E3-439E-A691-67050AEC981E}"/>
          </ac:spMkLst>
        </pc:spChg>
        <pc:spChg chg="add">
          <ac:chgData name="Lindsay Dowling" userId="6aa3bb5c-62f2-4735-99ca-4ea5408c0fe2" providerId="ADAL" clId="{B3E57C3C-DFB9-48E9-8C9D-FCEE9648C154}" dt="2025-10-23T16:42:41.159" v="1106" actId="26606"/>
          <ac:spMkLst>
            <pc:docMk/>
            <pc:sldMk cId="3077852428" sldId="2573"/>
            <ac:spMk id="31" creationId="{158B3569-73B2-4D05-8E95-886A6EE17F1F}"/>
          </ac:spMkLst>
        </pc:spChg>
        <pc:spChg chg="add">
          <ac:chgData name="Lindsay Dowling" userId="6aa3bb5c-62f2-4735-99ca-4ea5408c0fe2" providerId="ADAL" clId="{B3E57C3C-DFB9-48E9-8C9D-FCEE9648C154}" dt="2025-10-23T16:42:41.159" v="1106" actId="26606"/>
          <ac:spMkLst>
            <pc:docMk/>
            <pc:sldMk cId="3077852428" sldId="2573"/>
            <ac:spMk id="33" creationId="{B71758F4-3F46-45DA-8AC5-4E508DA080BA}"/>
          </ac:spMkLst>
        </pc:spChg>
        <pc:spChg chg="add">
          <ac:chgData name="Lindsay Dowling" userId="6aa3bb5c-62f2-4735-99ca-4ea5408c0fe2" providerId="ADAL" clId="{B3E57C3C-DFB9-48E9-8C9D-FCEE9648C154}" dt="2025-10-23T16:42:41.159" v="1106" actId="26606"/>
          <ac:spMkLst>
            <pc:docMk/>
            <pc:sldMk cId="3077852428" sldId="2573"/>
            <ac:spMk id="37" creationId="{8D61482F-F3C5-4D66-8C5D-C6BBE3E1275C}"/>
          </ac:spMkLst>
        </pc:spChg>
        <pc:grpChg chg="add mod">
          <ac:chgData name="Lindsay Dowling" userId="6aa3bb5c-62f2-4735-99ca-4ea5408c0fe2" providerId="ADAL" clId="{B3E57C3C-DFB9-48E9-8C9D-FCEE9648C154}" dt="2025-10-23T16:42:41.159" v="1106" actId="26606"/>
          <ac:grpSpMkLst>
            <pc:docMk/>
            <pc:sldMk cId="3077852428" sldId="2573"/>
            <ac:grpSpMk id="9" creationId="{EB1AEEF7-194A-2223-8C98-E76582E2B481}"/>
          </ac:grpSpMkLst>
        </pc:grpChg>
        <pc:grpChg chg="add">
          <ac:chgData name="Lindsay Dowling" userId="6aa3bb5c-62f2-4735-99ca-4ea5408c0fe2" providerId="ADAL" clId="{B3E57C3C-DFB9-48E9-8C9D-FCEE9648C154}" dt="2025-10-23T16:41:36.376" v="1090" actId="26606"/>
          <ac:grpSpMkLst>
            <pc:docMk/>
            <pc:sldMk cId="3077852428" sldId="2573"/>
            <ac:grpSpMk id="22" creationId="{78B3681E-1C1D-4D0E-A1DE-AE2E3D03C2CD}"/>
          </ac:grpSpMkLst>
        </pc:grpChg>
        <pc:picChg chg="add mod">
          <ac:chgData name="Lindsay Dowling" userId="6aa3bb5c-62f2-4735-99ca-4ea5408c0fe2" providerId="ADAL" clId="{B3E57C3C-DFB9-48E9-8C9D-FCEE9648C154}" dt="2025-10-23T16:42:41.159" v="1106" actId="26606"/>
          <ac:picMkLst>
            <pc:docMk/>
            <pc:sldMk cId="3077852428" sldId="2573"/>
            <ac:picMk id="4" creationId="{54A91724-83BD-A9AC-BB74-2F005EFCE3E6}"/>
          </ac:picMkLst>
        </pc:picChg>
        <pc:picChg chg="add mod">
          <ac:chgData name="Lindsay Dowling" userId="6aa3bb5c-62f2-4735-99ca-4ea5408c0fe2" providerId="ADAL" clId="{B3E57C3C-DFB9-48E9-8C9D-FCEE9648C154}" dt="2025-10-23T16:41:52.671" v="1099" actId="1076"/>
          <ac:picMkLst>
            <pc:docMk/>
            <pc:sldMk cId="3077852428" sldId="2573"/>
            <ac:picMk id="6" creationId="{0498A9B0-D932-D0CD-5BB8-84C10CC37F1E}"/>
          </ac:picMkLst>
        </pc:picChg>
        <pc:picChg chg="add mod">
          <ac:chgData name="Lindsay Dowling" userId="6aa3bb5c-62f2-4735-99ca-4ea5408c0fe2" providerId="ADAL" clId="{B3E57C3C-DFB9-48E9-8C9D-FCEE9648C154}" dt="2025-10-23T16:41:54.742" v="1100" actId="14100"/>
          <ac:picMkLst>
            <pc:docMk/>
            <pc:sldMk cId="3077852428" sldId="2573"/>
            <ac:picMk id="8" creationId="{7D45A129-48C4-0827-4A5C-457C04D675C4}"/>
          </ac:picMkLst>
        </pc:picChg>
        <pc:picChg chg="add mod ord">
          <ac:chgData name="Lindsay Dowling" userId="6aa3bb5c-62f2-4735-99ca-4ea5408c0fe2" providerId="ADAL" clId="{B3E57C3C-DFB9-48E9-8C9D-FCEE9648C154}" dt="2025-10-23T16:42:41.159" v="1106" actId="26606"/>
          <ac:picMkLst>
            <pc:docMk/>
            <pc:sldMk cId="3077852428" sldId="2573"/>
            <ac:picMk id="11" creationId="{BC1D17F4-C836-B608-420F-1475EE4C5D23}"/>
          </ac:picMkLst>
        </pc:picChg>
        <pc:picChg chg="add mod ord">
          <ac:chgData name="Lindsay Dowling" userId="6aa3bb5c-62f2-4735-99ca-4ea5408c0fe2" providerId="ADAL" clId="{B3E57C3C-DFB9-48E9-8C9D-FCEE9648C154}" dt="2025-10-23T16:42:41.159" v="1106" actId="26606"/>
          <ac:picMkLst>
            <pc:docMk/>
            <pc:sldMk cId="3077852428" sldId="2573"/>
            <ac:picMk id="13" creationId="{2C223A35-F14C-DE78-FB78-80ADDD4CA122}"/>
          </ac:picMkLst>
        </pc:picChg>
        <pc:cxnChg chg="add">
          <ac:chgData name="Lindsay Dowling" userId="6aa3bb5c-62f2-4735-99ca-4ea5408c0fe2" providerId="ADAL" clId="{B3E57C3C-DFB9-48E9-8C9D-FCEE9648C154}" dt="2025-10-23T16:41:36.376" v="1090" actId="26606"/>
          <ac:cxnSpMkLst>
            <pc:docMk/>
            <pc:sldMk cId="3077852428" sldId="2573"/>
            <ac:cxnSpMk id="20" creationId="{56020367-4FD5-4596-8E10-C5F095CD8DBF}"/>
          </ac:cxnSpMkLst>
        </pc:cxnChg>
      </pc:sldChg>
      <pc:sldChg chg="addSp delSp modSp new mod setBg">
        <pc:chgData name="Lindsay Dowling" userId="6aa3bb5c-62f2-4735-99ca-4ea5408c0fe2" providerId="ADAL" clId="{B3E57C3C-DFB9-48E9-8C9D-FCEE9648C154}" dt="2025-10-24T14:37:40.821" v="2233" actId="20577"/>
        <pc:sldMkLst>
          <pc:docMk/>
          <pc:sldMk cId="3122651367" sldId="2574"/>
        </pc:sldMkLst>
        <pc:spChg chg="add del mod">
          <ac:chgData name="Lindsay Dowling" userId="6aa3bb5c-62f2-4735-99ca-4ea5408c0fe2" providerId="ADAL" clId="{B3E57C3C-DFB9-48E9-8C9D-FCEE9648C154}" dt="2025-10-24T10:40:29.579" v="1664" actId="478"/>
          <ac:spMkLst>
            <pc:docMk/>
            <pc:sldMk cId="3122651367" sldId="2574"/>
            <ac:spMk id="2" creationId="{86D10882-ED05-B8A8-FCCD-C36F6A6055ED}"/>
          </ac:spMkLst>
        </pc:spChg>
        <pc:spChg chg="add mod">
          <ac:chgData name="Lindsay Dowling" userId="6aa3bb5c-62f2-4735-99ca-4ea5408c0fe2" providerId="ADAL" clId="{B3E57C3C-DFB9-48E9-8C9D-FCEE9648C154}" dt="2025-10-24T10:43:32.386" v="1734" actId="1076"/>
          <ac:spMkLst>
            <pc:docMk/>
            <pc:sldMk cId="3122651367" sldId="2574"/>
            <ac:spMk id="5" creationId="{D687B204-B24B-11F7-5BE1-31CC1A932924}"/>
          </ac:spMkLst>
        </pc:spChg>
        <pc:spChg chg="add mod ord">
          <ac:chgData name="Lindsay Dowling" userId="6aa3bb5c-62f2-4735-99ca-4ea5408c0fe2" providerId="ADAL" clId="{B3E57C3C-DFB9-48E9-8C9D-FCEE9648C154}" dt="2025-10-24T14:37:40.821" v="2233" actId="20577"/>
          <ac:spMkLst>
            <pc:docMk/>
            <pc:sldMk cId="3122651367" sldId="2574"/>
            <ac:spMk id="6" creationId="{971112DB-E91C-17FB-4AFF-FDFF596B349F}"/>
          </ac:spMkLst>
        </pc:spChg>
        <pc:spChg chg="add del">
          <ac:chgData name="Lindsay Dowling" userId="6aa3bb5c-62f2-4735-99ca-4ea5408c0fe2" providerId="ADAL" clId="{B3E57C3C-DFB9-48E9-8C9D-FCEE9648C154}" dt="2025-10-24T10:41:43.259" v="1714" actId="26606"/>
          <ac:spMkLst>
            <pc:docMk/>
            <pc:sldMk cId="3122651367" sldId="2574"/>
            <ac:spMk id="11" creationId="{91DC6ABD-215C-4EA8-A483-CEF5B99AB385}"/>
          </ac:spMkLst>
        </pc:spChg>
        <pc:spChg chg="add del">
          <ac:chgData name="Lindsay Dowling" userId="6aa3bb5c-62f2-4735-99ca-4ea5408c0fe2" providerId="ADAL" clId="{B3E57C3C-DFB9-48E9-8C9D-FCEE9648C154}" dt="2025-10-24T10:41:43.259" v="1714" actId="26606"/>
          <ac:spMkLst>
            <pc:docMk/>
            <pc:sldMk cId="3122651367" sldId="2574"/>
            <ac:spMk id="17" creationId="{04357C93-F0CB-4A1C-8F77-4E9063789819}"/>
          </ac:spMkLst>
        </pc:spChg>
        <pc:spChg chg="add del">
          <ac:chgData name="Lindsay Dowling" userId="6aa3bb5c-62f2-4735-99ca-4ea5408c0fe2" providerId="ADAL" clId="{B3E57C3C-DFB9-48E9-8C9D-FCEE9648C154}" dt="2025-10-24T10:43:08.880" v="1727" actId="26606"/>
          <ac:spMkLst>
            <pc:docMk/>
            <pc:sldMk cId="3122651367" sldId="2574"/>
            <ac:spMk id="22" creationId="{8538EBC2-0B11-4732-8715-799409C4A914}"/>
          </ac:spMkLst>
        </pc:spChg>
        <pc:spChg chg="add del">
          <ac:chgData name="Lindsay Dowling" userId="6aa3bb5c-62f2-4735-99ca-4ea5408c0fe2" providerId="ADAL" clId="{B3E57C3C-DFB9-48E9-8C9D-FCEE9648C154}" dt="2025-10-24T10:43:08.880" v="1727" actId="26606"/>
          <ac:spMkLst>
            <pc:docMk/>
            <pc:sldMk cId="3122651367" sldId="2574"/>
            <ac:spMk id="24" creationId="{CE3C5560-7A9C-489F-9148-18C5E1D0F0B2}"/>
          </ac:spMkLst>
        </pc:spChg>
        <pc:spChg chg="add del">
          <ac:chgData name="Lindsay Dowling" userId="6aa3bb5c-62f2-4735-99ca-4ea5408c0fe2" providerId="ADAL" clId="{B3E57C3C-DFB9-48E9-8C9D-FCEE9648C154}" dt="2025-10-24T10:43:08.880" v="1727" actId="26606"/>
          <ac:spMkLst>
            <pc:docMk/>
            <pc:sldMk cId="3122651367" sldId="2574"/>
            <ac:spMk id="28" creationId="{508BEF50-7B1E-49A4-BC19-5F4F1D755E64}"/>
          </ac:spMkLst>
        </pc:spChg>
        <pc:spChg chg="add del">
          <ac:chgData name="Lindsay Dowling" userId="6aa3bb5c-62f2-4735-99ca-4ea5408c0fe2" providerId="ADAL" clId="{B3E57C3C-DFB9-48E9-8C9D-FCEE9648C154}" dt="2025-10-24T10:43:08.880" v="1727" actId="26606"/>
          <ac:spMkLst>
            <pc:docMk/>
            <pc:sldMk cId="3122651367" sldId="2574"/>
            <ac:spMk id="30" creationId="{3FBAD350-5664-4811-A208-657FB882D350}"/>
          </ac:spMkLst>
        </pc:spChg>
        <pc:spChg chg="add del">
          <ac:chgData name="Lindsay Dowling" userId="6aa3bb5c-62f2-4735-99ca-4ea5408c0fe2" providerId="ADAL" clId="{B3E57C3C-DFB9-48E9-8C9D-FCEE9648C154}" dt="2025-10-24T10:43:08.880" v="1727" actId="26606"/>
          <ac:spMkLst>
            <pc:docMk/>
            <pc:sldMk cId="3122651367" sldId="2574"/>
            <ac:spMk id="32" creationId="{C39ADB8F-D187-49D7-BDCF-C1B6DC727068}"/>
          </ac:spMkLst>
        </pc:spChg>
        <pc:spChg chg="add">
          <ac:chgData name="Lindsay Dowling" userId="6aa3bb5c-62f2-4735-99ca-4ea5408c0fe2" providerId="ADAL" clId="{B3E57C3C-DFB9-48E9-8C9D-FCEE9648C154}" dt="2025-10-24T10:43:08.880" v="1727" actId="26606"/>
          <ac:spMkLst>
            <pc:docMk/>
            <pc:sldMk cId="3122651367" sldId="2574"/>
            <ac:spMk id="35" creationId="{D9DFE8A5-DCEC-4A43-B613-D62AC8C5734F}"/>
          </ac:spMkLst>
        </pc:spChg>
        <pc:spChg chg="add del">
          <ac:chgData name="Lindsay Dowling" userId="6aa3bb5c-62f2-4735-99ca-4ea5408c0fe2" providerId="ADAL" clId="{B3E57C3C-DFB9-48E9-8C9D-FCEE9648C154}" dt="2025-10-24T10:42:29.759" v="1720" actId="26606"/>
          <ac:spMkLst>
            <pc:docMk/>
            <pc:sldMk cId="3122651367" sldId="2574"/>
            <ac:spMk id="37" creationId="{9B37791B-B040-4694-BFDC-8DD132D86E8E}"/>
          </ac:spMkLst>
        </pc:spChg>
        <pc:spChg chg="add del">
          <ac:chgData name="Lindsay Dowling" userId="6aa3bb5c-62f2-4735-99ca-4ea5408c0fe2" providerId="ADAL" clId="{B3E57C3C-DFB9-48E9-8C9D-FCEE9648C154}" dt="2025-10-24T10:42:34.511" v="1722" actId="26606"/>
          <ac:spMkLst>
            <pc:docMk/>
            <pc:sldMk cId="3122651367" sldId="2574"/>
            <ac:spMk id="41" creationId="{94993204-9792-4E61-A83C-73D4379E2B1C}"/>
          </ac:spMkLst>
        </pc:spChg>
        <pc:spChg chg="add del">
          <ac:chgData name="Lindsay Dowling" userId="6aa3bb5c-62f2-4735-99ca-4ea5408c0fe2" providerId="ADAL" clId="{B3E57C3C-DFB9-48E9-8C9D-FCEE9648C154}" dt="2025-10-24T10:42:45.418" v="1724" actId="26606"/>
          <ac:spMkLst>
            <pc:docMk/>
            <pc:sldMk cId="3122651367" sldId="2574"/>
            <ac:spMk id="43" creationId="{7DB3C429-F8DA-49B9-AF84-21996FCF78B5}"/>
          </ac:spMkLst>
        </pc:spChg>
        <pc:spChg chg="add">
          <ac:chgData name="Lindsay Dowling" userId="6aa3bb5c-62f2-4735-99ca-4ea5408c0fe2" providerId="ADAL" clId="{B3E57C3C-DFB9-48E9-8C9D-FCEE9648C154}" dt="2025-10-24T10:43:08.880" v="1727" actId="26606"/>
          <ac:spMkLst>
            <pc:docMk/>
            <pc:sldMk cId="3122651367" sldId="2574"/>
            <ac:spMk id="44" creationId="{B3D7D008-0B6D-4161-BEDA-6AF6A03BCB67}"/>
          </ac:spMkLst>
        </pc:spChg>
        <pc:spChg chg="add del">
          <ac:chgData name="Lindsay Dowling" userId="6aa3bb5c-62f2-4735-99ca-4ea5408c0fe2" providerId="ADAL" clId="{B3E57C3C-DFB9-48E9-8C9D-FCEE9648C154}" dt="2025-10-24T10:42:34.511" v="1722" actId="26606"/>
          <ac:spMkLst>
            <pc:docMk/>
            <pc:sldMk cId="3122651367" sldId="2574"/>
            <ac:spMk id="47" creationId="{5964CBE2-084A-47DF-A704-CF5F6217B569}"/>
          </ac:spMkLst>
        </pc:spChg>
        <pc:spChg chg="add del">
          <ac:chgData name="Lindsay Dowling" userId="6aa3bb5c-62f2-4735-99ca-4ea5408c0fe2" providerId="ADAL" clId="{B3E57C3C-DFB9-48E9-8C9D-FCEE9648C154}" dt="2025-10-24T10:42:34.511" v="1722" actId="26606"/>
          <ac:spMkLst>
            <pc:docMk/>
            <pc:sldMk cId="3122651367" sldId="2574"/>
            <ac:spMk id="48" creationId="{686A5CBB-E03B-4019-8BCD-78975D39E48C}"/>
          </ac:spMkLst>
        </pc:spChg>
        <pc:spChg chg="add del">
          <ac:chgData name="Lindsay Dowling" userId="6aa3bb5c-62f2-4735-99ca-4ea5408c0fe2" providerId="ADAL" clId="{B3E57C3C-DFB9-48E9-8C9D-FCEE9648C154}" dt="2025-10-24T10:42:45.418" v="1724" actId="26606"/>
          <ac:spMkLst>
            <pc:docMk/>
            <pc:sldMk cId="3122651367" sldId="2574"/>
            <ac:spMk id="51" creationId="{C4C9F2B0-1044-46EB-8AEB-C3BFFDE6C2CC}"/>
          </ac:spMkLst>
        </pc:spChg>
        <pc:spChg chg="add del">
          <ac:chgData name="Lindsay Dowling" userId="6aa3bb5c-62f2-4735-99ca-4ea5408c0fe2" providerId="ADAL" clId="{B3E57C3C-DFB9-48E9-8C9D-FCEE9648C154}" dt="2025-10-24T10:42:45.418" v="1724" actId="26606"/>
          <ac:spMkLst>
            <pc:docMk/>
            <pc:sldMk cId="3122651367" sldId="2574"/>
            <ac:spMk id="52" creationId="{D28B54C3-B57B-472A-B96E-1FCB67093DC2}"/>
          </ac:spMkLst>
        </pc:spChg>
        <pc:spChg chg="add del">
          <ac:chgData name="Lindsay Dowling" userId="6aa3bb5c-62f2-4735-99ca-4ea5408c0fe2" providerId="ADAL" clId="{B3E57C3C-DFB9-48E9-8C9D-FCEE9648C154}" dt="2025-10-24T10:43:01.539" v="1726" actId="26606"/>
          <ac:spMkLst>
            <pc:docMk/>
            <pc:sldMk cId="3122651367" sldId="2574"/>
            <ac:spMk id="54" creationId="{C7D023E4-8DE1-436E-9847-ED6A4B4B04FD}"/>
          </ac:spMkLst>
        </pc:spChg>
        <pc:spChg chg="add del">
          <ac:chgData name="Lindsay Dowling" userId="6aa3bb5c-62f2-4735-99ca-4ea5408c0fe2" providerId="ADAL" clId="{B3E57C3C-DFB9-48E9-8C9D-FCEE9648C154}" dt="2025-10-24T10:43:01.539" v="1726" actId="26606"/>
          <ac:spMkLst>
            <pc:docMk/>
            <pc:sldMk cId="3122651367" sldId="2574"/>
            <ac:spMk id="55" creationId="{8B2B1708-8CE4-4A20-94F5-55118AE2CBD7}"/>
          </ac:spMkLst>
        </pc:spChg>
        <pc:spChg chg="add">
          <ac:chgData name="Lindsay Dowling" userId="6aa3bb5c-62f2-4735-99ca-4ea5408c0fe2" providerId="ADAL" clId="{B3E57C3C-DFB9-48E9-8C9D-FCEE9648C154}" dt="2025-10-24T10:43:08.880" v="1727" actId="26606"/>
          <ac:spMkLst>
            <pc:docMk/>
            <pc:sldMk cId="3122651367" sldId="2574"/>
            <ac:spMk id="64" creationId="{033BC44A-0661-43B4-9C14-FD5963C226AE}"/>
          </ac:spMkLst>
        </pc:spChg>
        <pc:spChg chg="add">
          <ac:chgData name="Lindsay Dowling" userId="6aa3bb5c-62f2-4735-99ca-4ea5408c0fe2" providerId="ADAL" clId="{B3E57C3C-DFB9-48E9-8C9D-FCEE9648C154}" dt="2025-10-24T10:43:08.880" v="1727" actId="26606"/>
          <ac:spMkLst>
            <pc:docMk/>
            <pc:sldMk cId="3122651367" sldId="2574"/>
            <ac:spMk id="66" creationId="{6AA707BA-98B0-47C5-B34A-63D60A0108EF}"/>
          </ac:spMkLst>
        </pc:spChg>
        <pc:grpChg chg="add">
          <ac:chgData name="Lindsay Dowling" userId="6aa3bb5c-62f2-4735-99ca-4ea5408c0fe2" providerId="ADAL" clId="{B3E57C3C-DFB9-48E9-8C9D-FCEE9648C154}" dt="2025-10-24T10:41:01.972" v="1708" actId="26606"/>
          <ac:grpSpMkLst>
            <pc:docMk/>
            <pc:sldMk cId="3122651367" sldId="2574"/>
            <ac:grpSpMk id="13" creationId="{3AF6A671-C637-4547-85F4-51B6D1881399}"/>
          </ac:grpSpMkLst>
        </pc:grpChg>
        <pc:grpChg chg="add del">
          <ac:chgData name="Lindsay Dowling" userId="6aa3bb5c-62f2-4735-99ca-4ea5408c0fe2" providerId="ADAL" clId="{B3E57C3C-DFB9-48E9-8C9D-FCEE9648C154}" dt="2025-10-24T10:42:29.759" v="1720" actId="26606"/>
          <ac:grpSpMkLst>
            <pc:docMk/>
            <pc:sldMk cId="3122651367" sldId="2574"/>
            <ac:grpSpMk id="39" creationId="{4B2AE301-8298-47C2-81FA-781BA50D9933}"/>
          </ac:grpSpMkLst>
        </pc:grpChg>
        <pc:picChg chg="add mod ord">
          <ac:chgData name="Lindsay Dowling" userId="6aa3bb5c-62f2-4735-99ca-4ea5408c0fe2" providerId="ADAL" clId="{B3E57C3C-DFB9-48E9-8C9D-FCEE9648C154}" dt="2025-10-24T10:43:27.714" v="1733" actId="1076"/>
          <ac:picMkLst>
            <pc:docMk/>
            <pc:sldMk cId="3122651367" sldId="2574"/>
            <ac:picMk id="4" creationId="{92B5CF0F-C526-42EF-DB28-7BFC62E6E95F}"/>
          </ac:picMkLst>
        </pc:picChg>
      </pc:sldChg>
      <pc:sldChg chg="addSp delSp modSp new del mod setBg">
        <pc:chgData name="Lindsay Dowling" userId="6aa3bb5c-62f2-4735-99ca-4ea5408c0fe2" providerId="ADAL" clId="{B3E57C3C-DFB9-48E9-8C9D-FCEE9648C154}" dt="2025-10-23T16:53:11.606" v="1214" actId="47"/>
        <pc:sldMkLst>
          <pc:docMk/>
          <pc:sldMk cId="855548924" sldId="2575"/>
        </pc:sldMkLst>
        <pc:spChg chg="add del">
          <ac:chgData name="Lindsay Dowling" userId="6aa3bb5c-62f2-4735-99ca-4ea5408c0fe2" providerId="ADAL" clId="{B3E57C3C-DFB9-48E9-8C9D-FCEE9648C154}" dt="2025-10-23T16:50:01.976" v="1175" actId="26606"/>
          <ac:spMkLst>
            <pc:docMk/>
            <pc:sldMk cId="855548924" sldId="2575"/>
            <ac:spMk id="4103" creationId="{16B067B1-F4E5-4FDF-813D-C9E872E80075}"/>
          </ac:spMkLst>
        </pc:spChg>
        <pc:spChg chg="add">
          <ac:chgData name="Lindsay Dowling" userId="6aa3bb5c-62f2-4735-99ca-4ea5408c0fe2" providerId="ADAL" clId="{B3E57C3C-DFB9-48E9-8C9D-FCEE9648C154}" dt="2025-10-23T16:50:01.976" v="1176" actId="26606"/>
          <ac:spMkLst>
            <pc:docMk/>
            <pc:sldMk cId="855548924" sldId="2575"/>
            <ac:spMk id="4105" creationId="{736F0DFD-0954-464F-BF12-DD2E6F6E0380}"/>
          </ac:spMkLst>
        </pc:spChg>
        <pc:spChg chg="add">
          <ac:chgData name="Lindsay Dowling" userId="6aa3bb5c-62f2-4735-99ca-4ea5408c0fe2" providerId="ADAL" clId="{B3E57C3C-DFB9-48E9-8C9D-FCEE9648C154}" dt="2025-10-23T16:50:01.976" v="1176" actId="26606"/>
          <ac:spMkLst>
            <pc:docMk/>
            <pc:sldMk cId="855548924" sldId="2575"/>
            <ac:spMk id="4106" creationId="{7C1E5815-D54C-487F-A054-6D4930ADE3DF}"/>
          </ac:spMkLst>
        </pc:spChg>
        <pc:picChg chg="add mod">
          <ac:chgData name="Lindsay Dowling" userId="6aa3bb5c-62f2-4735-99ca-4ea5408c0fe2" providerId="ADAL" clId="{B3E57C3C-DFB9-48E9-8C9D-FCEE9648C154}" dt="2025-10-23T16:50:01.976" v="1176" actId="26606"/>
          <ac:picMkLst>
            <pc:docMk/>
            <pc:sldMk cId="855548924" sldId="2575"/>
            <ac:picMk id="4098" creationId="{665F1798-FC68-5905-FE30-B030056C1C28}"/>
          </ac:picMkLst>
        </pc:picChg>
      </pc:sldChg>
      <pc:sldChg chg="addSp delSp modSp add del mod setBg delDesignElem">
        <pc:chgData name="Lindsay Dowling" userId="6aa3bb5c-62f2-4735-99ca-4ea5408c0fe2" providerId="ADAL" clId="{B3E57C3C-DFB9-48E9-8C9D-FCEE9648C154}" dt="2025-10-23T16:57:49.926" v="1248" actId="2696"/>
        <pc:sldMkLst>
          <pc:docMk/>
          <pc:sldMk cId="1701189671" sldId="2576"/>
        </pc:sldMkLst>
        <pc:spChg chg="add del">
          <ac:chgData name="Lindsay Dowling" userId="6aa3bb5c-62f2-4735-99ca-4ea5408c0fe2" providerId="ADAL" clId="{B3E57C3C-DFB9-48E9-8C9D-FCEE9648C154}" dt="2025-10-23T16:51:07.646" v="1187" actId="11529"/>
          <ac:spMkLst>
            <pc:docMk/>
            <pc:sldMk cId="1701189671" sldId="2576"/>
            <ac:spMk id="3" creationId="{F703837C-72BA-6F42-9C9A-BD3EFD603C23}"/>
          </ac:spMkLst>
        </pc:spChg>
        <pc:spChg chg="add del mod">
          <ac:chgData name="Lindsay Dowling" userId="6aa3bb5c-62f2-4735-99ca-4ea5408c0fe2" providerId="ADAL" clId="{B3E57C3C-DFB9-48E9-8C9D-FCEE9648C154}" dt="2025-10-23T16:52:10.769" v="1207" actId="11529"/>
          <ac:spMkLst>
            <pc:docMk/>
            <pc:sldMk cId="1701189671" sldId="2576"/>
            <ac:spMk id="6" creationId="{958E5E12-8535-7163-9212-846188F1024F}"/>
          </ac:spMkLst>
        </pc:spChg>
        <pc:spChg chg="mod ord">
          <ac:chgData name="Lindsay Dowling" userId="6aa3bb5c-62f2-4735-99ca-4ea5408c0fe2" providerId="ADAL" clId="{B3E57C3C-DFB9-48E9-8C9D-FCEE9648C154}" dt="2025-10-23T16:52:25.614" v="1213" actId="33524"/>
          <ac:spMkLst>
            <pc:docMk/>
            <pc:sldMk cId="1701189671" sldId="2576"/>
            <ac:spMk id="7" creationId="{0C54BB49-9792-19A7-B905-952CF84688E2}"/>
          </ac:spMkLst>
        </pc:spChg>
        <pc:spChg chg="add del mod">
          <ac:chgData name="Lindsay Dowling" userId="6aa3bb5c-62f2-4735-99ca-4ea5408c0fe2" providerId="ADAL" clId="{B3E57C3C-DFB9-48E9-8C9D-FCEE9648C154}" dt="2025-10-23T16:52:11.805" v="1210" actId="1076"/>
          <ac:spMkLst>
            <pc:docMk/>
            <pc:sldMk cId="1701189671" sldId="2576"/>
            <ac:spMk id="10" creationId="{E33B8745-5957-272F-7C04-C8A506E618A1}"/>
          </ac:spMkLst>
        </pc:spChg>
        <pc:spChg chg="del">
          <ac:chgData name="Lindsay Dowling" userId="6aa3bb5c-62f2-4735-99ca-4ea5408c0fe2" providerId="ADAL" clId="{B3E57C3C-DFB9-48E9-8C9D-FCEE9648C154}" dt="2025-10-23T16:50:18.854" v="1178"/>
          <ac:spMkLst>
            <pc:docMk/>
            <pc:sldMk cId="1701189671" sldId="2576"/>
            <ac:spMk id="23" creationId="{A1B99DC6-D3F1-4C82-4404-9F0D00BACEB4}"/>
          </ac:spMkLst>
        </pc:spChg>
        <pc:spChg chg="del">
          <ac:chgData name="Lindsay Dowling" userId="6aa3bb5c-62f2-4735-99ca-4ea5408c0fe2" providerId="ADAL" clId="{B3E57C3C-DFB9-48E9-8C9D-FCEE9648C154}" dt="2025-10-23T16:50:18.854" v="1178"/>
          <ac:spMkLst>
            <pc:docMk/>
            <pc:sldMk cId="1701189671" sldId="2576"/>
            <ac:spMk id="24" creationId="{86DBA3AD-CB09-1F5F-D1EB-91CFA42431BE}"/>
          </ac:spMkLst>
        </pc:spChg>
        <pc:spChg chg="del">
          <ac:chgData name="Lindsay Dowling" userId="6aa3bb5c-62f2-4735-99ca-4ea5408c0fe2" providerId="ADAL" clId="{B3E57C3C-DFB9-48E9-8C9D-FCEE9648C154}" dt="2025-10-23T16:50:18.854" v="1178"/>
          <ac:spMkLst>
            <pc:docMk/>
            <pc:sldMk cId="1701189671" sldId="2576"/>
            <ac:spMk id="25" creationId="{1FCC77B9-C650-C355-D27C-00EEA8616B4B}"/>
          </ac:spMkLst>
        </pc:spChg>
        <pc:spChg chg="del">
          <ac:chgData name="Lindsay Dowling" userId="6aa3bb5c-62f2-4735-99ca-4ea5408c0fe2" providerId="ADAL" clId="{B3E57C3C-DFB9-48E9-8C9D-FCEE9648C154}" dt="2025-10-23T16:50:18.854" v="1178"/>
          <ac:spMkLst>
            <pc:docMk/>
            <pc:sldMk cId="1701189671" sldId="2576"/>
            <ac:spMk id="26" creationId="{88E63475-C4E8-B3B0-9BE7-089D092DFDDE}"/>
          </ac:spMkLst>
        </pc:spChg>
        <pc:spChg chg="del">
          <ac:chgData name="Lindsay Dowling" userId="6aa3bb5c-62f2-4735-99ca-4ea5408c0fe2" providerId="ADAL" clId="{B3E57C3C-DFB9-48E9-8C9D-FCEE9648C154}" dt="2025-10-23T16:50:18.854" v="1178"/>
          <ac:spMkLst>
            <pc:docMk/>
            <pc:sldMk cId="1701189671" sldId="2576"/>
            <ac:spMk id="27" creationId="{545DC6A8-CF7E-7B5D-60DA-558C42740225}"/>
          </ac:spMkLst>
        </pc:spChg>
        <pc:spChg chg="del">
          <ac:chgData name="Lindsay Dowling" userId="6aa3bb5c-62f2-4735-99ca-4ea5408c0fe2" providerId="ADAL" clId="{B3E57C3C-DFB9-48E9-8C9D-FCEE9648C154}" dt="2025-10-23T16:50:18.854" v="1178"/>
          <ac:spMkLst>
            <pc:docMk/>
            <pc:sldMk cId="1701189671" sldId="2576"/>
            <ac:spMk id="28" creationId="{376CD936-B9EF-AE94-0131-9224775FDEA7}"/>
          </ac:spMkLst>
        </pc:spChg>
        <pc:spChg chg="del">
          <ac:chgData name="Lindsay Dowling" userId="6aa3bb5c-62f2-4735-99ca-4ea5408c0fe2" providerId="ADAL" clId="{B3E57C3C-DFB9-48E9-8C9D-FCEE9648C154}" dt="2025-10-23T16:50:18.854" v="1178"/>
          <ac:spMkLst>
            <pc:docMk/>
            <pc:sldMk cId="1701189671" sldId="2576"/>
            <ac:spMk id="29" creationId="{90D5AB38-390C-7470-88D9-613A23C46800}"/>
          </ac:spMkLst>
        </pc:spChg>
        <pc:grpChg chg="add mod">
          <ac:chgData name="Lindsay Dowling" userId="6aa3bb5c-62f2-4735-99ca-4ea5408c0fe2" providerId="ADAL" clId="{B3E57C3C-DFB9-48E9-8C9D-FCEE9648C154}" dt="2025-10-23T16:52:09.316" v="1203" actId="164"/>
          <ac:grpSpMkLst>
            <pc:docMk/>
            <pc:sldMk cId="1701189671" sldId="2576"/>
            <ac:grpSpMk id="8" creationId="{C2CD1EB7-DEA0-4B3E-DE09-232C9328C27E}"/>
          </ac:grpSpMkLst>
        </pc:grpChg>
        <pc:graphicFrameChg chg="mod modGraphic">
          <ac:chgData name="Lindsay Dowling" userId="6aa3bb5c-62f2-4735-99ca-4ea5408c0fe2" providerId="ADAL" clId="{B3E57C3C-DFB9-48E9-8C9D-FCEE9648C154}" dt="2025-10-23T16:52:12.356" v="1211" actId="1076"/>
          <ac:graphicFrameMkLst>
            <pc:docMk/>
            <pc:sldMk cId="1701189671" sldId="2576"/>
            <ac:graphicFrameMk id="4" creationId="{2C26748D-866D-A188-4649-85AF6F0AE6B6}"/>
          </ac:graphicFrameMkLst>
        </pc:graphicFrameChg>
        <pc:picChg chg="del">
          <ac:chgData name="Lindsay Dowling" userId="6aa3bb5c-62f2-4735-99ca-4ea5408c0fe2" providerId="ADAL" clId="{B3E57C3C-DFB9-48E9-8C9D-FCEE9648C154}" dt="2025-10-23T16:50:25.381" v="1180" actId="478"/>
          <ac:picMkLst>
            <pc:docMk/>
            <pc:sldMk cId="1701189671" sldId="2576"/>
            <ac:picMk id="2" creationId="{1BCC71CD-18FA-ED3A-5666-2AF2199A3933}"/>
          </ac:picMkLst>
        </pc:picChg>
      </pc:sldChg>
      <pc:sldChg chg="addSp delSp modSp add mod">
        <pc:chgData name="Lindsay Dowling" userId="6aa3bb5c-62f2-4735-99ca-4ea5408c0fe2" providerId="ADAL" clId="{B3E57C3C-DFB9-48E9-8C9D-FCEE9648C154}" dt="2025-10-24T10:31:23.261" v="1611"/>
        <pc:sldMkLst>
          <pc:docMk/>
          <pc:sldMk cId="2192405701" sldId="2576"/>
        </pc:sldMkLst>
        <pc:spChg chg="add mod">
          <ac:chgData name="Lindsay Dowling" userId="6aa3bb5c-62f2-4735-99ca-4ea5408c0fe2" providerId="ADAL" clId="{B3E57C3C-DFB9-48E9-8C9D-FCEE9648C154}" dt="2025-10-24T10:31:23.261" v="1611"/>
          <ac:spMkLst>
            <pc:docMk/>
            <pc:sldMk cId="2192405701" sldId="2576"/>
            <ac:spMk id="2" creationId="{E1061658-4AD1-2321-4799-6921732B20EB}"/>
          </ac:spMkLst>
        </pc:spChg>
        <pc:spChg chg="del">
          <ac:chgData name="Lindsay Dowling" userId="6aa3bb5c-62f2-4735-99ca-4ea5408c0fe2" providerId="ADAL" clId="{B3E57C3C-DFB9-48E9-8C9D-FCEE9648C154}" dt="2025-10-24T10:31:22.862" v="1610" actId="478"/>
          <ac:spMkLst>
            <pc:docMk/>
            <pc:sldMk cId="2192405701" sldId="2576"/>
            <ac:spMk id="5" creationId="{EBB9F7E3-40D8-6A60-FF3F-16B869D6D03D}"/>
          </ac:spMkLst>
        </pc:spChg>
      </pc:sldChg>
      <pc:sldChg chg="addSp delSp modSp new mod setBg">
        <pc:chgData name="Lindsay Dowling" userId="6aa3bb5c-62f2-4735-99ca-4ea5408c0fe2" providerId="ADAL" clId="{B3E57C3C-DFB9-48E9-8C9D-FCEE9648C154}" dt="2025-10-24T10:27:43.735" v="1589" actId="1076"/>
        <pc:sldMkLst>
          <pc:docMk/>
          <pc:sldMk cId="184567183" sldId="2577"/>
        </pc:sldMkLst>
        <pc:spChg chg="add del mod">
          <ac:chgData name="Lindsay Dowling" userId="6aa3bb5c-62f2-4735-99ca-4ea5408c0fe2" providerId="ADAL" clId="{B3E57C3C-DFB9-48E9-8C9D-FCEE9648C154}" dt="2025-10-23T17:07:00.905" v="1523" actId="478"/>
          <ac:spMkLst>
            <pc:docMk/>
            <pc:sldMk cId="184567183" sldId="2577"/>
            <ac:spMk id="4" creationId="{36348199-44F3-3560-E3F9-6E1E3C243ECA}"/>
          </ac:spMkLst>
        </pc:spChg>
        <pc:spChg chg="add mod">
          <ac:chgData name="Lindsay Dowling" userId="6aa3bb5c-62f2-4735-99ca-4ea5408c0fe2" providerId="ADAL" clId="{B3E57C3C-DFB9-48E9-8C9D-FCEE9648C154}" dt="2025-10-23T17:05:07.313" v="1268"/>
          <ac:spMkLst>
            <pc:docMk/>
            <pc:sldMk cId="184567183" sldId="2577"/>
            <ac:spMk id="11" creationId="{DB869F00-F803-6258-412A-1E84C97C5CF5}"/>
          </ac:spMkLst>
        </pc:spChg>
        <pc:spChg chg="add mod">
          <ac:chgData name="Lindsay Dowling" userId="6aa3bb5c-62f2-4735-99ca-4ea5408c0fe2" providerId="ADAL" clId="{B3E57C3C-DFB9-48E9-8C9D-FCEE9648C154}" dt="2025-10-23T17:05:07.313" v="1268"/>
          <ac:spMkLst>
            <pc:docMk/>
            <pc:sldMk cId="184567183" sldId="2577"/>
            <ac:spMk id="12" creationId="{07682489-3741-B134-9D04-BD13E1C7E9BE}"/>
          </ac:spMkLst>
        </pc:spChg>
        <pc:spChg chg="add mod topLvl">
          <ac:chgData name="Lindsay Dowling" userId="6aa3bb5c-62f2-4735-99ca-4ea5408c0fe2" providerId="ADAL" clId="{B3E57C3C-DFB9-48E9-8C9D-FCEE9648C154}" dt="2025-10-23T17:05:22.948" v="1273" actId="478"/>
          <ac:spMkLst>
            <pc:docMk/>
            <pc:sldMk cId="184567183" sldId="2577"/>
            <ac:spMk id="13" creationId="{FA71C727-2C69-00A7-E190-FC253491AD3F}"/>
          </ac:spMkLst>
        </pc:spChg>
        <pc:spChg chg="add del mod topLvl">
          <ac:chgData name="Lindsay Dowling" userId="6aa3bb5c-62f2-4735-99ca-4ea5408c0fe2" providerId="ADAL" clId="{B3E57C3C-DFB9-48E9-8C9D-FCEE9648C154}" dt="2025-10-23T17:05:22.948" v="1273" actId="478"/>
          <ac:spMkLst>
            <pc:docMk/>
            <pc:sldMk cId="184567183" sldId="2577"/>
            <ac:spMk id="14" creationId="{6F2E4614-0FD6-C281-2CA7-AD2714FAFFA0}"/>
          </ac:spMkLst>
        </pc:spChg>
        <pc:spChg chg="add mod">
          <ac:chgData name="Lindsay Dowling" userId="6aa3bb5c-62f2-4735-99ca-4ea5408c0fe2" providerId="ADAL" clId="{B3E57C3C-DFB9-48E9-8C9D-FCEE9648C154}" dt="2025-10-23T17:05:07.313" v="1268"/>
          <ac:spMkLst>
            <pc:docMk/>
            <pc:sldMk cId="184567183" sldId="2577"/>
            <ac:spMk id="16" creationId="{25FC03ED-4CE6-416B-E80B-C76CE8D6CD4E}"/>
          </ac:spMkLst>
        </pc:spChg>
        <pc:spChg chg="add mod topLvl">
          <ac:chgData name="Lindsay Dowling" userId="6aa3bb5c-62f2-4735-99ca-4ea5408c0fe2" providerId="ADAL" clId="{B3E57C3C-DFB9-48E9-8C9D-FCEE9648C154}" dt="2025-10-23T17:05:20.302" v="1271" actId="478"/>
          <ac:spMkLst>
            <pc:docMk/>
            <pc:sldMk cId="184567183" sldId="2577"/>
            <ac:spMk id="17" creationId="{7447F398-B818-E466-5829-5110A175881E}"/>
          </ac:spMkLst>
        </pc:spChg>
        <pc:spChg chg="add del mod topLvl">
          <ac:chgData name="Lindsay Dowling" userId="6aa3bb5c-62f2-4735-99ca-4ea5408c0fe2" providerId="ADAL" clId="{B3E57C3C-DFB9-48E9-8C9D-FCEE9648C154}" dt="2025-10-23T17:05:20.302" v="1271" actId="478"/>
          <ac:spMkLst>
            <pc:docMk/>
            <pc:sldMk cId="184567183" sldId="2577"/>
            <ac:spMk id="18" creationId="{CF956665-9407-7B59-F47F-BC4264CE1F96}"/>
          </ac:spMkLst>
        </pc:spChg>
        <pc:spChg chg="add mod topLvl">
          <ac:chgData name="Lindsay Dowling" userId="6aa3bb5c-62f2-4735-99ca-4ea5408c0fe2" providerId="ADAL" clId="{B3E57C3C-DFB9-48E9-8C9D-FCEE9648C154}" dt="2025-10-23T17:06:45.804" v="1520" actId="478"/>
          <ac:spMkLst>
            <pc:docMk/>
            <pc:sldMk cId="184567183" sldId="2577"/>
            <ac:spMk id="19" creationId="{733FFDBD-4167-92C3-F1AF-4235FB69B5AC}"/>
          </ac:spMkLst>
        </pc:spChg>
        <pc:spChg chg="add del mod topLvl">
          <ac:chgData name="Lindsay Dowling" userId="6aa3bb5c-62f2-4735-99ca-4ea5408c0fe2" providerId="ADAL" clId="{B3E57C3C-DFB9-48E9-8C9D-FCEE9648C154}" dt="2025-10-23T17:06:45.804" v="1520" actId="478"/>
          <ac:spMkLst>
            <pc:docMk/>
            <pc:sldMk cId="184567183" sldId="2577"/>
            <ac:spMk id="20" creationId="{CABAAA9D-E89A-BDB6-F188-1497842BF24E}"/>
          </ac:spMkLst>
        </pc:spChg>
        <pc:spChg chg="topLvl">
          <ac:chgData name="Lindsay Dowling" userId="6aa3bb5c-62f2-4735-99ca-4ea5408c0fe2" providerId="ADAL" clId="{B3E57C3C-DFB9-48E9-8C9D-FCEE9648C154}" dt="2025-10-23T17:05:18.532" v="1270" actId="478"/>
          <ac:spMkLst>
            <pc:docMk/>
            <pc:sldMk cId="184567183" sldId="2577"/>
            <ac:spMk id="21" creationId="{05F2C75F-5616-4745-9421-BC5F913FE342}"/>
          </ac:spMkLst>
        </pc:spChg>
        <pc:spChg chg="add del mod topLvl">
          <ac:chgData name="Lindsay Dowling" userId="6aa3bb5c-62f2-4735-99ca-4ea5408c0fe2" providerId="ADAL" clId="{B3E57C3C-DFB9-48E9-8C9D-FCEE9648C154}" dt="2025-10-23T17:05:18.532" v="1270" actId="478"/>
          <ac:spMkLst>
            <pc:docMk/>
            <pc:sldMk cId="184567183" sldId="2577"/>
            <ac:spMk id="22" creationId="{D1FEAC1D-142A-1A39-18FC-F44866EC3CF6}"/>
          </ac:spMkLst>
        </pc:spChg>
        <pc:spChg chg="add del mod">
          <ac:chgData name="Lindsay Dowling" userId="6aa3bb5c-62f2-4735-99ca-4ea5408c0fe2" providerId="ADAL" clId="{B3E57C3C-DFB9-48E9-8C9D-FCEE9648C154}" dt="2025-10-23T17:06:57.524" v="1521" actId="21"/>
          <ac:spMkLst>
            <pc:docMk/>
            <pc:sldMk cId="184567183" sldId="2577"/>
            <ac:spMk id="24" creationId="{6323A759-DB02-17DE-2EDB-6C5D338FB844}"/>
          </ac:spMkLst>
        </pc:spChg>
        <pc:spChg chg="add mod">
          <ac:chgData name="Lindsay Dowling" userId="6aa3bb5c-62f2-4735-99ca-4ea5408c0fe2" providerId="ADAL" clId="{B3E57C3C-DFB9-48E9-8C9D-FCEE9648C154}" dt="2025-10-24T10:27:43.735" v="1589" actId="1076"/>
          <ac:spMkLst>
            <pc:docMk/>
            <pc:sldMk cId="184567183" sldId="2577"/>
            <ac:spMk id="27" creationId="{B898287C-6212-E35A-3167-4A6383616A60}"/>
          </ac:spMkLst>
        </pc:spChg>
        <pc:spChg chg="add del mod ord">
          <ac:chgData name="Lindsay Dowling" userId="6aa3bb5c-62f2-4735-99ca-4ea5408c0fe2" providerId="ADAL" clId="{B3E57C3C-DFB9-48E9-8C9D-FCEE9648C154}" dt="2025-10-23T17:08:07.451" v="1540" actId="1076"/>
          <ac:spMkLst>
            <pc:docMk/>
            <pc:sldMk cId="184567183" sldId="2577"/>
            <ac:spMk id="28" creationId="{6323A759-DB02-17DE-2EDB-6C5D338FB844}"/>
          </ac:spMkLst>
        </pc:spChg>
        <pc:spChg chg="add del">
          <ac:chgData name="Lindsay Dowling" userId="6aa3bb5c-62f2-4735-99ca-4ea5408c0fe2" providerId="ADAL" clId="{B3E57C3C-DFB9-48E9-8C9D-FCEE9648C154}" dt="2025-10-23T17:08:24.994" v="1546" actId="26606"/>
          <ac:spMkLst>
            <pc:docMk/>
            <pc:sldMk cId="184567183" sldId="2577"/>
            <ac:spMk id="29" creationId="{8950AD4C-6AF3-49F8-94E1-DBCAFB39478B}"/>
          </ac:spMkLst>
        </pc:spChg>
        <pc:spChg chg="add del">
          <ac:chgData name="Lindsay Dowling" userId="6aa3bb5c-62f2-4735-99ca-4ea5408c0fe2" providerId="ADAL" clId="{B3E57C3C-DFB9-48E9-8C9D-FCEE9648C154}" dt="2025-10-23T17:08:24.994" v="1546" actId="26606"/>
          <ac:spMkLst>
            <pc:docMk/>
            <pc:sldMk cId="184567183" sldId="2577"/>
            <ac:spMk id="30" creationId="{0ACBD85E-A404-45CB-B532-1039E479D4C6}"/>
          </ac:spMkLst>
        </pc:spChg>
        <pc:spChg chg="add del">
          <ac:chgData name="Lindsay Dowling" userId="6aa3bb5c-62f2-4735-99ca-4ea5408c0fe2" providerId="ADAL" clId="{B3E57C3C-DFB9-48E9-8C9D-FCEE9648C154}" dt="2025-10-23T17:08:24.994" v="1546" actId="26606"/>
          <ac:spMkLst>
            <pc:docMk/>
            <pc:sldMk cId="184567183" sldId="2577"/>
            <ac:spMk id="31" creationId="{DB1626B1-BAC7-4893-A5AC-620597685187}"/>
          </ac:spMkLst>
        </pc:spChg>
        <pc:spChg chg="add del">
          <ac:chgData name="Lindsay Dowling" userId="6aa3bb5c-62f2-4735-99ca-4ea5408c0fe2" providerId="ADAL" clId="{B3E57C3C-DFB9-48E9-8C9D-FCEE9648C154}" dt="2025-10-23T17:08:09.324" v="1541" actId="26606"/>
          <ac:spMkLst>
            <pc:docMk/>
            <pc:sldMk cId="184567183" sldId="2577"/>
            <ac:spMk id="32" creationId="{A169D286-F4D7-4C8B-A6BD-D05384C7F1D8}"/>
          </ac:spMkLst>
        </pc:spChg>
        <pc:spChg chg="add del">
          <ac:chgData name="Lindsay Dowling" userId="6aa3bb5c-62f2-4735-99ca-4ea5408c0fe2" providerId="ADAL" clId="{B3E57C3C-DFB9-48E9-8C9D-FCEE9648C154}" dt="2025-10-23T17:08:24.994" v="1546" actId="26606"/>
          <ac:spMkLst>
            <pc:docMk/>
            <pc:sldMk cId="184567183" sldId="2577"/>
            <ac:spMk id="33" creationId="{D64E9910-51FE-45BF-973D-9D2401FD3C63}"/>
          </ac:spMkLst>
        </pc:spChg>
        <pc:spChg chg="add del">
          <ac:chgData name="Lindsay Dowling" userId="6aa3bb5c-62f2-4735-99ca-4ea5408c0fe2" providerId="ADAL" clId="{B3E57C3C-DFB9-48E9-8C9D-FCEE9648C154}" dt="2025-10-23T17:08:09.324" v="1541" actId="26606"/>
          <ac:spMkLst>
            <pc:docMk/>
            <pc:sldMk cId="184567183" sldId="2577"/>
            <ac:spMk id="34" creationId="{39E8235E-135E-4261-8F54-2B316E493C42}"/>
          </ac:spMkLst>
        </pc:spChg>
        <pc:spChg chg="add mod ord">
          <ac:chgData name="Lindsay Dowling" userId="6aa3bb5c-62f2-4735-99ca-4ea5408c0fe2" providerId="ADAL" clId="{B3E57C3C-DFB9-48E9-8C9D-FCEE9648C154}" dt="2025-10-23T17:09:33.891" v="1576" actId="6549"/>
          <ac:spMkLst>
            <pc:docMk/>
            <pc:sldMk cId="184567183" sldId="2577"/>
            <ac:spMk id="35" creationId="{6323A759-DB02-17DE-2EDB-6C5D338FB844}"/>
          </ac:spMkLst>
        </pc:spChg>
        <pc:spChg chg="add del">
          <ac:chgData name="Lindsay Dowling" userId="6aa3bb5c-62f2-4735-99ca-4ea5408c0fe2" providerId="ADAL" clId="{B3E57C3C-DFB9-48E9-8C9D-FCEE9648C154}" dt="2025-10-23T17:08:09.324" v="1541" actId="26606"/>
          <ac:spMkLst>
            <pc:docMk/>
            <pc:sldMk cId="184567183" sldId="2577"/>
            <ac:spMk id="36" creationId="{D4ED8EC3-4D57-4620-93CE-4E6661F09A3E}"/>
          </ac:spMkLst>
        </pc:spChg>
        <pc:spChg chg="add del">
          <ac:chgData name="Lindsay Dowling" userId="6aa3bb5c-62f2-4735-99ca-4ea5408c0fe2" providerId="ADAL" clId="{B3E57C3C-DFB9-48E9-8C9D-FCEE9648C154}" dt="2025-10-23T17:08:24.984" v="1545" actId="26606"/>
          <ac:spMkLst>
            <pc:docMk/>
            <pc:sldMk cId="184567183" sldId="2577"/>
            <ac:spMk id="37" creationId="{B712E947-0734-45F9-9C4F-41114EC3A33E}"/>
          </ac:spMkLst>
        </pc:spChg>
        <pc:spChg chg="add del">
          <ac:chgData name="Lindsay Dowling" userId="6aa3bb5c-62f2-4735-99ca-4ea5408c0fe2" providerId="ADAL" clId="{B3E57C3C-DFB9-48E9-8C9D-FCEE9648C154}" dt="2025-10-23T17:08:09.324" v="1541" actId="26606"/>
          <ac:spMkLst>
            <pc:docMk/>
            <pc:sldMk cId="184567183" sldId="2577"/>
            <ac:spMk id="38" creationId="{83BCB34A-2F40-4F41-8488-A134C1C155B7}"/>
          </ac:spMkLst>
        </pc:spChg>
        <pc:spChg chg="add del">
          <ac:chgData name="Lindsay Dowling" userId="6aa3bb5c-62f2-4735-99ca-4ea5408c0fe2" providerId="ADAL" clId="{B3E57C3C-DFB9-48E9-8C9D-FCEE9648C154}" dt="2025-10-23T17:08:09.324" v="1541" actId="26606"/>
          <ac:spMkLst>
            <pc:docMk/>
            <pc:sldMk cId="184567183" sldId="2577"/>
            <ac:spMk id="40" creationId="{F78382DC-4207-465E-B379-1E16448AA222}"/>
          </ac:spMkLst>
        </pc:spChg>
        <pc:spChg chg="add del">
          <ac:chgData name="Lindsay Dowling" userId="6aa3bb5c-62f2-4735-99ca-4ea5408c0fe2" providerId="ADAL" clId="{B3E57C3C-DFB9-48E9-8C9D-FCEE9648C154}" dt="2025-10-23T17:08:24.984" v="1545" actId="26606"/>
          <ac:spMkLst>
            <pc:docMk/>
            <pc:sldMk cId="184567183" sldId="2577"/>
            <ac:spMk id="42" creationId="{5A65989E-BBD5-44D7-AA86-7AFD5D46BBC0}"/>
          </ac:spMkLst>
        </pc:spChg>
        <pc:spChg chg="add del">
          <ac:chgData name="Lindsay Dowling" userId="6aa3bb5c-62f2-4735-99ca-4ea5408c0fe2" providerId="ADAL" clId="{B3E57C3C-DFB9-48E9-8C9D-FCEE9648C154}" dt="2025-10-23T17:08:24.984" v="1545" actId="26606"/>
          <ac:spMkLst>
            <pc:docMk/>
            <pc:sldMk cId="184567183" sldId="2577"/>
            <ac:spMk id="44" creationId="{231A2881-D8D7-4A7D-ACA3-E9F849F853D8}"/>
          </ac:spMkLst>
        </pc:spChg>
        <pc:spChg chg="add del">
          <ac:chgData name="Lindsay Dowling" userId="6aa3bb5c-62f2-4735-99ca-4ea5408c0fe2" providerId="ADAL" clId="{B3E57C3C-DFB9-48E9-8C9D-FCEE9648C154}" dt="2025-10-23T17:07:30.878" v="1531" actId="26606"/>
          <ac:spMkLst>
            <pc:docMk/>
            <pc:sldMk cId="184567183" sldId="2577"/>
            <ac:spMk id="45" creationId="{B712E947-0734-45F9-9C4F-41114EC3A33E}"/>
          </ac:spMkLst>
        </pc:spChg>
        <pc:spChg chg="add">
          <ac:chgData name="Lindsay Dowling" userId="6aa3bb5c-62f2-4735-99ca-4ea5408c0fe2" providerId="ADAL" clId="{B3E57C3C-DFB9-48E9-8C9D-FCEE9648C154}" dt="2025-10-23T17:08:24.994" v="1546" actId="26606"/>
          <ac:spMkLst>
            <pc:docMk/>
            <pc:sldMk cId="184567183" sldId="2577"/>
            <ac:spMk id="46" creationId="{746397E0-ADFC-4B92-B60C-7861F02100CA}"/>
          </ac:spMkLst>
        </pc:spChg>
        <pc:spChg chg="add del">
          <ac:chgData name="Lindsay Dowling" userId="6aa3bb5c-62f2-4735-99ca-4ea5408c0fe2" providerId="ADAL" clId="{B3E57C3C-DFB9-48E9-8C9D-FCEE9648C154}" dt="2025-10-23T17:07:30.878" v="1531" actId="26606"/>
          <ac:spMkLst>
            <pc:docMk/>
            <pc:sldMk cId="184567183" sldId="2577"/>
            <ac:spMk id="47" creationId="{5A65989E-BBD5-44D7-AA86-7AFD5D46BBC0}"/>
          </ac:spMkLst>
        </pc:spChg>
        <pc:spChg chg="add">
          <ac:chgData name="Lindsay Dowling" userId="6aa3bb5c-62f2-4735-99ca-4ea5408c0fe2" providerId="ADAL" clId="{B3E57C3C-DFB9-48E9-8C9D-FCEE9648C154}" dt="2025-10-23T17:08:24.994" v="1546" actId="26606"/>
          <ac:spMkLst>
            <pc:docMk/>
            <pc:sldMk cId="184567183" sldId="2577"/>
            <ac:spMk id="48" creationId="{86FC9B80-93C7-4A8E-80F9-67E218482049}"/>
          </ac:spMkLst>
        </pc:spChg>
        <pc:spChg chg="add del">
          <ac:chgData name="Lindsay Dowling" userId="6aa3bb5c-62f2-4735-99ca-4ea5408c0fe2" providerId="ADAL" clId="{B3E57C3C-DFB9-48E9-8C9D-FCEE9648C154}" dt="2025-10-23T17:07:30.878" v="1531" actId="26606"/>
          <ac:spMkLst>
            <pc:docMk/>
            <pc:sldMk cId="184567183" sldId="2577"/>
            <ac:spMk id="49" creationId="{231A2881-D8D7-4A7D-ACA3-E9F849F853D8}"/>
          </ac:spMkLst>
        </pc:spChg>
        <pc:spChg chg="add">
          <ac:chgData name="Lindsay Dowling" userId="6aa3bb5c-62f2-4735-99ca-4ea5408c0fe2" providerId="ADAL" clId="{B3E57C3C-DFB9-48E9-8C9D-FCEE9648C154}" dt="2025-10-23T17:08:24.994" v="1546" actId="26606"/>
          <ac:spMkLst>
            <pc:docMk/>
            <pc:sldMk cId="184567183" sldId="2577"/>
            <ac:spMk id="50" creationId="{A1D39D31-4CCD-4B76-9350-5B4F35B7E503}"/>
          </ac:spMkLst>
        </pc:spChg>
        <pc:spChg chg="add">
          <ac:chgData name="Lindsay Dowling" userId="6aa3bb5c-62f2-4735-99ca-4ea5408c0fe2" providerId="ADAL" clId="{B3E57C3C-DFB9-48E9-8C9D-FCEE9648C154}" dt="2025-10-23T17:08:24.994" v="1546" actId="26606"/>
          <ac:spMkLst>
            <pc:docMk/>
            <pc:sldMk cId="184567183" sldId="2577"/>
            <ac:spMk id="52" creationId="{85306E64-E868-4378-9486-393C92BC8B71}"/>
          </ac:spMkLst>
        </pc:spChg>
        <pc:spChg chg="add del">
          <ac:chgData name="Lindsay Dowling" userId="6aa3bb5c-62f2-4735-99ca-4ea5408c0fe2" providerId="ADAL" clId="{B3E57C3C-DFB9-48E9-8C9D-FCEE9648C154}" dt="2025-10-23T17:07:33.764" v="1533" actId="26606"/>
          <ac:spMkLst>
            <pc:docMk/>
            <pc:sldMk cId="184567183" sldId="2577"/>
            <ac:spMk id="65" creationId="{5A0118C5-4F8D-4CF4-BADD-53FEACC6C42A}"/>
          </ac:spMkLst>
        </pc:spChg>
        <pc:spChg chg="add del">
          <ac:chgData name="Lindsay Dowling" userId="6aa3bb5c-62f2-4735-99ca-4ea5408c0fe2" providerId="ADAL" clId="{B3E57C3C-DFB9-48E9-8C9D-FCEE9648C154}" dt="2025-10-23T17:07:33.764" v="1533" actId="26606"/>
          <ac:spMkLst>
            <pc:docMk/>
            <pc:sldMk cId="184567183" sldId="2577"/>
            <ac:spMk id="66" creationId="{037C701E-5151-4086-9CF2-7F44AA38A6F5}"/>
          </ac:spMkLst>
        </pc:spChg>
        <pc:spChg chg="add del">
          <ac:chgData name="Lindsay Dowling" userId="6aa3bb5c-62f2-4735-99ca-4ea5408c0fe2" providerId="ADAL" clId="{B3E57C3C-DFB9-48E9-8C9D-FCEE9648C154}" dt="2025-10-23T17:07:33.764" v="1533" actId="26606"/>
          <ac:spMkLst>
            <pc:docMk/>
            <pc:sldMk cId="184567183" sldId="2577"/>
            <ac:spMk id="67" creationId="{E656C08E-A84B-4C76-9D3B-46237B5A9751}"/>
          </ac:spMkLst>
        </pc:spChg>
        <pc:spChg chg="add del">
          <ac:chgData name="Lindsay Dowling" userId="6aa3bb5c-62f2-4735-99ca-4ea5408c0fe2" providerId="ADAL" clId="{B3E57C3C-DFB9-48E9-8C9D-FCEE9648C154}" dt="2025-10-23T17:07:38.284" v="1535" actId="26606"/>
          <ac:spMkLst>
            <pc:docMk/>
            <pc:sldMk cId="184567183" sldId="2577"/>
            <ac:spMk id="69" creationId="{352BEC0E-22F8-46D0-9632-375DB541B06C}"/>
          </ac:spMkLst>
        </pc:spChg>
        <pc:spChg chg="add del">
          <ac:chgData name="Lindsay Dowling" userId="6aa3bb5c-62f2-4735-99ca-4ea5408c0fe2" providerId="ADAL" clId="{B3E57C3C-DFB9-48E9-8C9D-FCEE9648C154}" dt="2025-10-23T17:07:38.284" v="1535" actId="26606"/>
          <ac:spMkLst>
            <pc:docMk/>
            <pc:sldMk cId="184567183" sldId="2577"/>
            <ac:spMk id="70" creationId="{3FCFB1DE-0B7E-48CC-BA90-B2AB0889F9D6}"/>
          </ac:spMkLst>
        </pc:spChg>
        <pc:spChg chg="add del">
          <ac:chgData name="Lindsay Dowling" userId="6aa3bb5c-62f2-4735-99ca-4ea5408c0fe2" providerId="ADAL" clId="{B3E57C3C-DFB9-48E9-8C9D-FCEE9648C154}" dt="2025-10-23T17:08:06.916" v="1539" actId="26606"/>
          <ac:spMkLst>
            <pc:docMk/>
            <pc:sldMk cId="184567183" sldId="2577"/>
            <ac:spMk id="72" creationId="{1022CA72-2A63-428F-B586-37BA5AB6D265}"/>
          </ac:spMkLst>
        </pc:spChg>
        <pc:spChg chg="add del">
          <ac:chgData name="Lindsay Dowling" userId="6aa3bb5c-62f2-4735-99ca-4ea5408c0fe2" providerId="ADAL" clId="{B3E57C3C-DFB9-48E9-8C9D-FCEE9648C154}" dt="2025-10-23T17:08:06.916" v="1539" actId="26606"/>
          <ac:spMkLst>
            <pc:docMk/>
            <pc:sldMk cId="184567183" sldId="2577"/>
            <ac:spMk id="73" creationId="{95C8260E-968F-44E8-A823-ABB431311926}"/>
          </ac:spMkLst>
        </pc:spChg>
        <pc:spChg chg="add del">
          <ac:chgData name="Lindsay Dowling" userId="6aa3bb5c-62f2-4735-99ca-4ea5408c0fe2" providerId="ADAL" clId="{B3E57C3C-DFB9-48E9-8C9D-FCEE9648C154}" dt="2025-10-23T17:08:06.916" v="1539" actId="26606"/>
          <ac:spMkLst>
            <pc:docMk/>
            <pc:sldMk cId="184567183" sldId="2577"/>
            <ac:spMk id="74" creationId="{2C1BBA94-3F40-40AA-8BB9-E69E25E537C1}"/>
          </ac:spMkLst>
        </pc:spChg>
        <pc:spChg chg="add del">
          <ac:chgData name="Lindsay Dowling" userId="6aa3bb5c-62f2-4735-99ca-4ea5408c0fe2" providerId="ADAL" clId="{B3E57C3C-DFB9-48E9-8C9D-FCEE9648C154}" dt="2025-10-23T17:08:06.916" v="1539" actId="26606"/>
          <ac:spMkLst>
            <pc:docMk/>
            <pc:sldMk cId="184567183" sldId="2577"/>
            <ac:spMk id="75" creationId="{FE43805F-24A6-46A4-B19B-54F28347355C}"/>
          </ac:spMkLst>
        </pc:spChg>
        <pc:grpChg chg="del">
          <ac:chgData name="Lindsay Dowling" userId="6aa3bb5c-62f2-4735-99ca-4ea5408c0fe2" providerId="ADAL" clId="{B3E57C3C-DFB9-48E9-8C9D-FCEE9648C154}" dt="2025-10-23T17:05:18.532" v="1270" actId="478"/>
          <ac:grpSpMkLst>
            <pc:docMk/>
            <pc:sldMk cId="184567183" sldId="2577"/>
            <ac:grpSpMk id="5" creationId="{4ECDEE2C-8A59-F5B7-6D9E-90428797A481}"/>
          </ac:grpSpMkLst>
        </pc:grpChg>
        <pc:grpChg chg="del">
          <ac:chgData name="Lindsay Dowling" userId="6aa3bb5c-62f2-4735-99ca-4ea5408c0fe2" providerId="ADAL" clId="{B3E57C3C-DFB9-48E9-8C9D-FCEE9648C154}" dt="2025-10-23T17:06:45.804" v="1520" actId="478"/>
          <ac:grpSpMkLst>
            <pc:docMk/>
            <pc:sldMk cId="184567183" sldId="2577"/>
            <ac:grpSpMk id="6" creationId="{4032657B-C472-E11D-9603-A64B959EAFF4}"/>
          </ac:grpSpMkLst>
        </pc:grpChg>
        <pc:grpChg chg="del">
          <ac:chgData name="Lindsay Dowling" userId="6aa3bb5c-62f2-4735-99ca-4ea5408c0fe2" providerId="ADAL" clId="{B3E57C3C-DFB9-48E9-8C9D-FCEE9648C154}" dt="2025-10-23T17:05:20.302" v="1271" actId="478"/>
          <ac:grpSpMkLst>
            <pc:docMk/>
            <pc:sldMk cId="184567183" sldId="2577"/>
            <ac:grpSpMk id="7" creationId="{E75F4FBE-6B4D-D0CB-C5E2-536EB11DD843}"/>
          </ac:grpSpMkLst>
        </pc:grpChg>
        <pc:grpChg chg="del">
          <ac:chgData name="Lindsay Dowling" userId="6aa3bb5c-62f2-4735-99ca-4ea5408c0fe2" providerId="ADAL" clId="{B3E57C3C-DFB9-48E9-8C9D-FCEE9648C154}" dt="2025-10-23T17:05:21.686" v="1272" actId="478"/>
          <ac:grpSpMkLst>
            <pc:docMk/>
            <pc:sldMk cId="184567183" sldId="2577"/>
            <ac:grpSpMk id="8" creationId="{AE1554DC-B729-1ED6-8387-EF38E19C0F35}"/>
          </ac:grpSpMkLst>
        </pc:grpChg>
        <pc:grpChg chg="del">
          <ac:chgData name="Lindsay Dowling" userId="6aa3bb5c-62f2-4735-99ca-4ea5408c0fe2" providerId="ADAL" clId="{B3E57C3C-DFB9-48E9-8C9D-FCEE9648C154}" dt="2025-10-23T17:05:22.948" v="1273" actId="478"/>
          <ac:grpSpMkLst>
            <pc:docMk/>
            <pc:sldMk cId="184567183" sldId="2577"/>
            <ac:grpSpMk id="9" creationId="{551CDEF6-940C-A4E2-0390-64CD7FAA019C}"/>
          </ac:grpSpMkLst>
        </pc:grpChg>
        <pc:grpChg chg="add del mod">
          <ac:chgData name="Lindsay Dowling" userId="6aa3bb5c-62f2-4735-99ca-4ea5408c0fe2" providerId="ADAL" clId="{B3E57C3C-DFB9-48E9-8C9D-FCEE9648C154}" dt="2025-10-23T17:08:33.236" v="1547" actId="478"/>
          <ac:grpSpMkLst>
            <pc:docMk/>
            <pc:sldMk cId="184567183" sldId="2577"/>
            <ac:grpSpMk id="10" creationId="{06A1E4CB-610E-00DC-8CD6-D2E3F73A68E6}"/>
          </ac:grpSpMkLst>
        </pc:grpChg>
        <pc:picChg chg="add del mod">
          <ac:chgData name="Lindsay Dowling" userId="6aa3bb5c-62f2-4735-99ca-4ea5408c0fe2" providerId="ADAL" clId="{B3E57C3C-DFB9-48E9-8C9D-FCEE9648C154}" dt="2025-10-23T17:07:00.905" v="1523" actId="478"/>
          <ac:picMkLst>
            <pc:docMk/>
            <pc:sldMk cId="184567183" sldId="2577"/>
            <ac:picMk id="3" creationId="{A607B47E-C962-088F-BFFC-D82606A92246}"/>
          </ac:picMkLst>
        </pc:picChg>
        <pc:picChg chg="add mod ord">
          <ac:chgData name="Lindsay Dowling" userId="6aa3bb5c-62f2-4735-99ca-4ea5408c0fe2" providerId="ADAL" clId="{B3E57C3C-DFB9-48E9-8C9D-FCEE9648C154}" dt="2025-10-23T17:08:24.984" v="1545" actId="26606"/>
          <ac:picMkLst>
            <pc:docMk/>
            <pc:sldMk cId="184567183" sldId="2577"/>
            <ac:picMk id="26" creationId="{681BE0DE-E90F-DE9C-6042-33FC152A36FE}"/>
          </ac:picMkLst>
        </pc:picChg>
        <pc:picChg chg="add mod">
          <ac:chgData name="Lindsay Dowling" userId="6aa3bb5c-62f2-4735-99ca-4ea5408c0fe2" providerId="ADAL" clId="{B3E57C3C-DFB9-48E9-8C9D-FCEE9648C154}" dt="2025-10-23T17:08:52.503" v="1551" actId="1076"/>
          <ac:picMkLst>
            <pc:docMk/>
            <pc:sldMk cId="184567183" sldId="2577"/>
            <ac:picMk id="41" creationId="{882233A5-E5A9-8E7E-66EF-93FC5E39CAE6}"/>
          </ac:picMkLst>
        </pc:picChg>
      </pc:sldChg>
      <pc:sldChg chg="addSp delSp modSp new mod setBg">
        <pc:chgData name="Lindsay Dowling" userId="6aa3bb5c-62f2-4735-99ca-4ea5408c0fe2" providerId="ADAL" clId="{B3E57C3C-DFB9-48E9-8C9D-FCEE9648C154}" dt="2025-10-24T14:19:38.358" v="1991"/>
        <pc:sldMkLst>
          <pc:docMk/>
          <pc:sldMk cId="3731591378" sldId="2578"/>
        </pc:sldMkLst>
        <pc:spChg chg="add del mod">
          <ac:chgData name="Lindsay Dowling" userId="6aa3bb5c-62f2-4735-99ca-4ea5408c0fe2" providerId="ADAL" clId="{B3E57C3C-DFB9-48E9-8C9D-FCEE9648C154}" dt="2025-10-24T14:14:21.338" v="1787" actId="26606"/>
          <ac:spMkLst>
            <pc:docMk/>
            <pc:sldMk cId="3731591378" sldId="2578"/>
            <ac:spMk id="3" creationId="{AE24FF1F-9502-8B5B-BB63-832E47D897CE}"/>
          </ac:spMkLst>
        </pc:spChg>
        <pc:spChg chg="add del mod">
          <ac:chgData name="Lindsay Dowling" userId="6aa3bb5c-62f2-4735-99ca-4ea5408c0fe2" providerId="ADAL" clId="{B3E57C3C-DFB9-48E9-8C9D-FCEE9648C154}" dt="2025-10-24T14:14:11.182" v="1786" actId="21"/>
          <ac:spMkLst>
            <pc:docMk/>
            <pc:sldMk cId="3731591378" sldId="2578"/>
            <ac:spMk id="5" creationId="{9939335C-1A25-F666-DE9D-B21769BA13B1}"/>
          </ac:spMkLst>
        </pc:spChg>
        <pc:spChg chg="add del">
          <ac:chgData name="Lindsay Dowling" userId="6aa3bb5c-62f2-4735-99ca-4ea5408c0fe2" providerId="ADAL" clId="{B3E57C3C-DFB9-48E9-8C9D-FCEE9648C154}" dt="2025-10-24T14:15:25.360" v="1797" actId="26606"/>
          <ac:spMkLst>
            <pc:docMk/>
            <pc:sldMk cId="3731591378" sldId="2578"/>
            <ac:spMk id="9" creationId="{56E9B3E6-E277-4D68-BA48-9CB43FFBD6E2}"/>
          </ac:spMkLst>
        </pc:spChg>
        <pc:spChg chg="add del">
          <ac:chgData name="Lindsay Dowling" userId="6aa3bb5c-62f2-4735-99ca-4ea5408c0fe2" providerId="ADAL" clId="{B3E57C3C-DFB9-48E9-8C9D-FCEE9648C154}" dt="2025-10-24T14:13:40.327" v="1783" actId="26606"/>
          <ac:spMkLst>
            <pc:docMk/>
            <pc:sldMk cId="3731591378" sldId="2578"/>
            <ac:spMk id="12" creationId="{E51BA4DF-2BD4-4EC2-B1DB-B27C8AC71864}"/>
          </ac:spMkLst>
        </pc:spChg>
        <pc:spChg chg="add del mod">
          <ac:chgData name="Lindsay Dowling" userId="6aa3bb5c-62f2-4735-99ca-4ea5408c0fe2" providerId="ADAL" clId="{B3E57C3C-DFB9-48E9-8C9D-FCEE9648C154}" dt="2025-10-24T14:15:19.319" v="1796" actId="21"/>
          <ac:spMkLst>
            <pc:docMk/>
            <pc:sldMk cId="3731591378" sldId="2578"/>
            <ac:spMk id="15" creationId="{9939335C-1A25-F666-DE9D-B21769BA13B1}"/>
          </ac:spMkLst>
        </pc:spChg>
        <pc:spChg chg="add del">
          <ac:chgData name="Lindsay Dowling" userId="6aa3bb5c-62f2-4735-99ca-4ea5408c0fe2" providerId="ADAL" clId="{B3E57C3C-DFB9-48E9-8C9D-FCEE9648C154}" dt="2025-10-24T14:15:25.360" v="1797" actId="26606"/>
          <ac:spMkLst>
            <pc:docMk/>
            <pc:sldMk cId="3731591378" sldId="2578"/>
            <ac:spMk id="16" creationId="{D5B0017B-2ECA-49AF-B397-DC140825DF8D}"/>
          </ac:spMkLst>
        </pc:spChg>
        <pc:spChg chg="add mod">
          <ac:chgData name="Lindsay Dowling" userId="6aa3bb5c-62f2-4735-99ca-4ea5408c0fe2" providerId="ADAL" clId="{B3E57C3C-DFB9-48E9-8C9D-FCEE9648C154}" dt="2025-10-24T14:18:57.076" v="1948" actId="26606"/>
          <ac:spMkLst>
            <pc:docMk/>
            <pc:sldMk cId="3731591378" sldId="2578"/>
            <ac:spMk id="17" creationId="{9939335C-1A25-F666-DE9D-B21769BA13B1}"/>
          </ac:spMkLst>
        </pc:spChg>
        <pc:spChg chg="add del">
          <ac:chgData name="Lindsay Dowling" userId="6aa3bb5c-62f2-4735-99ca-4ea5408c0fe2" providerId="ADAL" clId="{B3E57C3C-DFB9-48E9-8C9D-FCEE9648C154}" dt="2025-10-24T14:15:37.547" v="1799" actId="26606"/>
          <ac:spMkLst>
            <pc:docMk/>
            <pc:sldMk cId="3731591378" sldId="2578"/>
            <ac:spMk id="23" creationId="{35DB3719-6FDC-4E5D-891D-FF40B7300F64}"/>
          </ac:spMkLst>
        </pc:spChg>
        <pc:spChg chg="add del">
          <ac:chgData name="Lindsay Dowling" userId="6aa3bb5c-62f2-4735-99ca-4ea5408c0fe2" providerId="ADAL" clId="{B3E57C3C-DFB9-48E9-8C9D-FCEE9648C154}" dt="2025-10-24T14:15:37.547" v="1799" actId="26606"/>
          <ac:spMkLst>
            <pc:docMk/>
            <pc:sldMk cId="3731591378" sldId="2578"/>
            <ac:spMk id="25" creationId="{E0CBAC23-2E3F-4A90-BA59-F8299F6A5439}"/>
          </ac:spMkLst>
        </pc:spChg>
        <pc:spChg chg="add del">
          <ac:chgData name="Lindsay Dowling" userId="6aa3bb5c-62f2-4735-99ca-4ea5408c0fe2" providerId="ADAL" clId="{B3E57C3C-DFB9-48E9-8C9D-FCEE9648C154}" dt="2025-10-24T14:18:57.076" v="1948" actId="26606"/>
          <ac:spMkLst>
            <pc:docMk/>
            <pc:sldMk cId="3731591378" sldId="2578"/>
            <ac:spMk id="30" creationId="{35DB3719-6FDC-4E5D-891D-FF40B7300F64}"/>
          </ac:spMkLst>
        </pc:spChg>
        <pc:spChg chg="add del">
          <ac:chgData name="Lindsay Dowling" userId="6aa3bb5c-62f2-4735-99ca-4ea5408c0fe2" providerId="ADAL" clId="{B3E57C3C-DFB9-48E9-8C9D-FCEE9648C154}" dt="2025-10-24T14:18:57.076" v="1948" actId="26606"/>
          <ac:spMkLst>
            <pc:docMk/>
            <pc:sldMk cId="3731591378" sldId="2578"/>
            <ac:spMk id="32" creationId="{E0CBAC23-2E3F-4A90-BA59-F8299F6A5439}"/>
          </ac:spMkLst>
        </pc:spChg>
        <pc:spChg chg="add del">
          <ac:chgData name="Lindsay Dowling" userId="6aa3bb5c-62f2-4735-99ca-4ea5408c0fe2" providerId="ADAL" clId="{B3E57C3C-DFB9-48E9-8C9D-FCEE9648C154}" dt="2025-10-24T14:18:57.076" v="1948" actId="26606"/>
          <ac:spMkLst>
            <pc:docMk/>
            <pc:sldMk cId="3731591378" sldId="2578"/>
            <ac:spMk id="37" creationId="{BACC6370-2D7E-4714-9D71-7542949D7D5D}"/>
          </ac:spMkLst>
        </pc:spChg>
        <pc:spChg chg="add del">
          <ac:chgData name="Lindsay Dowling" userId="6aa3bb5c-62f2-4735-99ca-4ea5408c0fe2" providerId="ADAL" clId="{B3E57C3C-DFB9-48E9-8C9D-FCEE9648C154}" dt="2025-10-24T14:18:57.076" v="1948" actId="26606"/>
          <ac:spMkLst>
            <pc:docMk/>
            <pc:sldMk cId="3731591378" sldId="2578"/>
            <ac:spMk id="39" creationId="{F68B3F68-107C-434F-AA38-110D5EA91B85}"/>
          </ac:spMkLst>
        </pc:spChg>
        <pc:spChg chg="add del">
          <ac:chgData name="Lindsay Dowling" userId="6aa3bb5c-62f2-4735-99ca-4ea5408c0fe2" providerId="ADAL" clId="{B3E57C3C-DFB9-48E9-8C9D-FCEE9648C154}" dt="2025-10-24T14:18:57.076" v="1948" actId="26606"/>
          <ac:spMkLst>
            <pc:docMk/>
            <pc:sldMk cId="3731591378" sldId="2578"/>
            <ac:spMk id="41" creationId="{AAD0DBB9-1A4B-4391-81D4-CB19F9AB918A}"/>
          </ac:spMkLst>
        </pc:spChg>
        <pc:spChg chg="add del">
          <ac:chgData name="Lindsay Dowling" userId="6aa3bb5c-62f2-4735-99ca-4ea5408c0fe2" providerId="ADAL" clId="{B3E57C3C-DFB9-48E9-8C9D-FCEE9648C154}" dt="2025-10-24T14:18:57.076" v="1948" actId="26606"/>
          <ac:spMkLst>
            <pc:docMk/>
            <pc:sldMk cId="3731591378" sldId="2578"/>
            <ac:spMk id="43" creationId="{063BBA22-50EA-4C4D-BE05-F1CE4E63AA56}"/>
          </ac:spMkLst>
        </pc:spChg>
        <pc:grpChg chg="add del">
          <ac:chgData name="Lindsay Dowling" userId="6aa3bb5c-62f2-4735-99ca-4ea5408c0fe2" providerId="ADAL" clId="{B3E57C3C-DFB9-48E9-8C9D-FCEE9648C154}" dt="2025-10-24T14:15:25.360" v="1797" actId="26606"/>
          <ac:grpSpMkLst>
            <pc:docMk/>
            <pc:sldMk cId="3731591378" sldId="2578"/>
            <ac:grpSpMk id="11" creationId="{AE1C45F0-260A-458C-96ED-C1F6D2151219}"/>
          </ac:grpSpMkLst>
        </pc:grpChg>
        <pc:graphicFrameChg chg="add del mod">
          <ac:chgData name="Lindsay Dowling" userId="6aa3bb5c-62f2-4735-99ca-4ea5408c0fe2" providerId="ADAL" clId="{B3E57C3C-DFB9-48E9-8C9D-FCEE9648C154}" dt="2025-10-24T14:13:40.327" v="1783" actId="26606"/>
          <ac:graphicFrameMkLst>
            <pc:docMk/>
            <pc:sldMk cId="3731591378" sldId="2578"/>
            <ac:graphicFrameMk id="7" creationId="{75CDD692-234B-8511-54EA-F6A71B09DBA6}"/>
          </ac:graphicFrameMkLst>
        </pc:graphicFrameChg>
        <pc:graphicFrameChg chg="add mod ord modGraphic">
          <ac:chgData name="Lindsay Dowling" userId="6aa3bb5c-62f2-4735-99ca-4ea5408c0fe2" providerId="ADAL" clId="{B3E57C3C-DFB9-48E9-8C9D-FCEE9648C154}" dt="2025-10-24T14:19:38.358" v="1991"/>
          <ac:graphicFrameMkLst>
            <pc:docMk/>
            <pc:sldMk cId="3731591378" sldId="2578"/>
            <ac:graphicFrameMk id="10" creationId="{BDDA2154-002A-F01A-7C0D-4F8CE9121DBB}"/>
          </ac:graphicFrameMkLst>
        </pc:graphicFrameChg>
        <pc:picChg chg="add del mod">
          <ac:chgData name="Lindsay Dowling" userId="6aa3bb5c-62f2-4735-99ca-4ea5408c0fe2" providerId="ADAL" clId="{B3E57C3C-DFB9-48E9-8C9D-FCEE9648C154}" dt="2025-10-24T14:13:40.327" v="1783" actId="26606"/>
          <ac:picMkLst>
            <pc:docMk/>
            <pc:sldMk cId="3731591378" sldId="2578"/>
            <ac:picMk id="8" creationId="{2F1954AB-051C-4216-2D37-49BA763D08AD}"/>
          </ac:picMkLst>
        </pc:picChg>
        <pc:cxnChg chg="add del">
          <ac:chgData name="Lindsay Dowling" userId="6aa3bb5c-62f2-4735-99ca-4ea5408c0fe2" providerId="ADAL" clId="{B3E57C3C-DFB9-48E9-8C9D-FCEE9648C154}" dt="2025-10-24T14:15:25.360" v="1797" actId="26606"/>
          <ac:cxnSpMkLst>
            <pc:docMk/>
            <pc:sldMk cId="3731591378" sldId="2578"/>
            <ac:cxnSpMk id="18" creationId="{6CF1BAF6-AD41-4082-B212-8A1F9A2E8779}"/>
          </ac:cxnSpMkLst>
        </pc:cxnChg>
      </pc:sldChg>
      <pc:sldChg chg="addSp modSp new mod setBg">
        <pc:chgData name="Lindsay Dowling" userId="6aa3bb5c-62f2-4735-99ca-4ea5408c0fe2" providerId="ADAL" clId="{B3E57C3C-DFB9-48E9-8C9D-FCEE9648C154}" dt="2025-10-24T14:38:13.314" v="2251" actId="1076"/>
        <pc:sldMkLst>
          <pc:docMk/>
          <pc:sldMk cId="1416243120" sldId="2579"/>
        </pc:sldMkLst>
        <pc:spChg chg="add mod ord">
          <ac:chgData name="Lindsay Dowling" userId="6aa3bb5c-62f2-4735-99ca-4ea5408c0fe2" providerId="ADAL" clId="{B3E57C3C-DFB9-48E9-8C9D-FCEE9648C154}" dt="2025-10-24T14:38:07.026" v="2250" actId="20577"/>
          <ac:spMkLst>
            <pc:docMk/>
            <pc:sldMk cId="1416243120" sldId="2579"/>
            <ac:spMk id="3" creationId="{B493686B-DD13-7AC7-CFAB-CF15479B01FC}"/>
          </ac:spMkLst>
        </pc:spChg>
        <pc:spChg chg="add mod">
          <ac:chgData name="Lindsay Dowling" userId="6aa3bb5c-62f2-4735-99ca-4ea5408c0fe2" providerId="ADAL" clId="{B3E57C3C-DFB9-48E9-8C9D-FCEE9648C154}" dt="2025-10-24T14:37:00.183" v="2218" actId="207"/>
          <ac:spMkLst>
            <pc:docMk/>
            <pc:sldMk cId="1416243120" sldId="2579"/>
            <ac:spMk id="6" creationId="{4849A0D3-9704-E16D-3216-B425A1DE1BF7}"/>
          </ac:spMkLst>
        </pc:spChg>
        <pc:spChg chg="add mod">
          <ac:chgData name="Lindsay Dowling" userId="6aa3bb5c-62f2-4735-99ca-4ea5408c0fe2" providerId="ADAL" clId="{B3E57C3C-DFB9-48E9-8C9D-FCEE9648C154}" dt="2025-10-24T14:38:13.314" v="2251" actId="1076"/>
          <ac:spMkLst>
            <pc:docMk/>
            <pc:sldMk cId="1416243120" sldId="2579"/>
            <ac:spMk id="7" creationId="{B4DEACCE-79C7-C739-8CDE-5C019F061C72}"/>
          </ac:spMkLst>
        </pc:spChg>
        <pc:spChg chg="add">
          <ac:chgData name="Lindsay Dowling" userId="6aa3bb5c-62f2-4735-99ca-4ea5408c0fe2" providerId="ADAL" clId="{B3E57C3C-DFB9-48E9-8C9D-FCEE9648C154}" dt="2025-10-24T14:23:19.087" v="2010" actId="26606"/>
          <ac:spMkLst>
            <pc:docMk/>
            <pc:sldMk cId="1416243120" sldId="2579"/>
            <ac:spMk id="10" creationId="{04812C46-200A-4DEB-A05E-3ED6C68C2387}"/>
          </ac:spMkLst>
        </pc:spChg>
        <pc:spChg chg="add">
          <ac:chgData name="Lindsay Dowling" userId="6aa3bb5c-62f2-4735-99ca-4ea5408c0fe2" providerId="ADAL" clId="{B3E57C3C-DFB9-48E9-8C9D-FCEE9648C154}" dt="2025-10-24T14:23:19.087" v="2010" actId="26606"/>
          <ac:spMkLst>
            <pc:docMk/>
            <pc:sldMk cId="1416243120" sldId="2579"/>
            <ac:spMk id="12" creationId="{D1EA859B-E555-4109-94F3-6700E046E008}"/>
          </ac:spMkLst>
        </pc:spChg>
        <pc:picChg chg="add mod">
          <ac:chgData name="Lindsay Dowling" userId="6aa3bb5c-62f2-4735-99ca-4ea5408c0fe2" providerId="ADAL" clId="{B3E57C3C-DFB9-48E9-8C9D-FCEE9648C154}" dt="2025-10-24T14:23:19.087" v="2010" actId="26606"/>
          <ac:picMkLst>
            <pc:docMk/>
            <pc:sldMk cId="1416243120" sldId="2579"/>
            <ac:picMk id="5" creationId="{B6895D14-E1B1-594A-54AB-CADE36356D03}"/>
          </ac:picMkLst>
        </pc:picChg>
      </pc:sldChg>
      <pc:sldChg chg="addSp delSp modSp add del mod">
        <pc:chgData name="Lindsay Dowling" userId="6aa3bb5c-62f2-4735-99ca-4ea5408c0fe2" providerId="ADAL" clId="{B3E57C3C-DFB9-48E9-8C9D-FCEE9648C154}" dt="2025-10-24T14:47:02.495" v="2388" actId="2696"/>
        <pc:sldMkLst>
          <pc:docMk/>
          <pc:sldMk cId="0" sldId="2580"/>
        </pc:sldMkLst>
        <pc:spChg chg="add del mod">
          <ac:chgData name="Lindsay Dowling" userId="6aa3bb5c-62f2-4735-99ca-4ea5408c0fe2" providerId="ADAL" clId="{B3E57C3C-DFB9-48E9-8C9D-FCEE9648C154}" dt="2025-10-24T14:25:10.419" v="2076" actId="478"/>
          <ac:spMkLst>
            <pc:docMk/>
            <pc:sldMk cId="0" sldId="2580"/>
            <ac:spMk id="3" creationId="{437346FA-55C9-9F24-44BB-736C14F55413}"/>
          </ac:spMkLst>
        </pc:spChg>
        <pc:spChg chg="add mod">
          <ac:chgData name="Lindsay Dowling" userId="6aa3bb5c-62f2-4735-99ca-4ea5408c0fe2" providerId="ADAL" clId="{B3E57C3C-DFB9-48E9-8C9D-FCEE9648C154}" dt="2025-10-24T14:29:39.610" v="2174" actId="1076"/>
          <ac:spMkLst>
            <pc:docMk/>
            <pc:sldMk cId="0" sldId="2580"/>
            <ac:spMk id="4" creationId="{EF00A472-D574-ED9B-48F7-77879BD70FD6}"/>
          </ac:spMkLst>
        </pc:spChg>
        <pc:spChg chg="add mod">
          <ac:chgData name="Lindsay Dowling" userId="6aa3bb5c-62f2-4735-99ca-4ea5408c0fe2" providerId="ADAL" clId="{B3E57C3C-DFB9-48E9-8C9D-FCEE9648C154}" dt="2025-10-24T14:35:22.059" v="2213" actId="1076"/>
          <ac:spMkLst>
            <pc:docMk/>
            <pc:sldMk cId="0" sldId="2580"/>
            <ac:spMk id="5" creationId="{B14773DD-45FE-470E-D662-B6612A75857F}"/>
          </ac:spMkLst>
        </pc:spChg>
        <pc:spChg chg="del">
          <ac:chgData name="Lindsay Dowling" userId="6aa3bb5c-62f2-4735-99ca-4ea5408c0fe2" providerId="ADAL" clId="{B3E57C3C-DFB9-48E9-8C9D-FCEE9648C154}" dt="2025-10-24T14:25:08.894" v="2075" actId="478"/>
          <ac:spMkLst>
            <pc:docMk/>
            <pc:sldMk cId="0" sldId="2580"/>
            <ac:spMk id="125" creationId="{00000000-0000-0000-0000-000000000000}"/>
          </ac:spMkLst>
        </pc:spChg>
        <pc:spChg chg="mod">
          <ac:chgData name="Lindsay Dowling" userId="6aa3bb5c-62f2-4735-99ca-4ea5408c0fe2" providerId="ADAL" clId="{B3E57C3C-DFB9-48E9-8C9D-FCEE9648C154}" dt="2025-10-24T14:28:59.688" v="2173" actId="1076"/>
          <ac:spMkLst>
            <pc:docMk/>
            <pc:sldMk cId="0" sldId="2580"/>
            <ac:spMk id="126" creationId="{00000000-0000-0000-0000-000000000000}"/>
          </ac:spMkLst>
        </pc:spChg>
        <pc:spChg chg="mod">
          <ac:chgData name="Lindsay Dowling" userId="6aa3bb5c-62f2-4735-99ca-4ea5408c0fe2" providerId="ADAL" clId="{B3E57C3C-DFB9-48E9-8C9D-FCEE9648C154}" dt="2025-10-24T14:29:43.826" v="2175" actId="1076"/>
          <ac:spMkLst>
            <pc:docMk/>
            <pc:sldMk cId="0" sldId="2580"/>
            <ac:spMk id="127" creationId="{00000000-0000-0000-0000-000000000000}"/>
          </ac:spMkLst>
        </pc:spChg>
        <pc:spChg chg="mod">
          <ac:chgData name="Lindsay Dowling" userId="6aa3bb5c-62f2-4735-99ca-4ea5408c0fe2" providerId="ADAL" clId="{B3E57C3C-DFB9-48E9-8C9D-FCEE9648C154}" dt="2025-10-24T14:28:42.919" v="2172" actId="1076"/>
          <ac:spMkLst>
            <pc:docMk/>
            <pc:sldMk cId="0" sldId="2580"/>
            <ac:spMk id="128" creationId="{00000000-0000-0000-0000-000000000000}"/>
          </ac:spMkLst>
        </pc:spChg>
        <pc:spChg chg="mod">
          <ac:chgData name="Lindsay Dowling" userId="6aa3bb5c-62f2-4735-99ca-4ea5408c0fe2" providerId="ADAL" clId="{B3E57C3C-DFB9-48E9-8C9D-FCEE9648C154}" dt="2025-10-24T14:28:59.688" v="2173" actId="1076"/>
          <ac:spMkLst>
            <pc:docMk/>
            <pc:sldMk cId="0" sldId="2580"/>
            <ac:spMk id="129" creationId="{00000000-0000-0000-0000-000000000000}"/>
          </ac:spMkLst>
        </pc:spChg>
        <pc:spChg chg="mod">
          <ac:chgData name="Lindsay Dowling" userId="6aa3bb5c-62f2-4735-99ca-4ea5408c0fe2" providerId="ADAL" clId="{B3E57C3C-DFB9-48E9-8C9D-FCEE9648C154}" dt="2025-10-24T14:28:26.158" v="2167" actId="1076"/>
          <ac:spMkLst>
            <pc:docMk/>
            <pc:sldMk cId="0" sldId="2580"/>
            <ac:spMk id="130" creationId="{00000000-0000-0000-0000-000000000000}"/>
          </ac:spMkLst>
        </pc:spChg>
        <pc:spChg chg="mod">
          <ac:chgData name="Lindsay Dowling" userId="6aa3bb5c-62f2-4735-99ca-4ea5408c0fe2" providerId="ADAL" clId="{B3E57C3C-DFB9-48E9-8C9D-FCEE9648C154}" dt="2025-10-24T14:28:59.688" v="2173" actId="1076"/>
          <ac:spMkLst>
            <pc:docMk/>
            <pc:sldMk cId="0" sldId="2580"/>
            <ac:spMk id="131" creationId="{00000000-0000-0000-0000-000000000000}"/>
          </ac:spMkLst>
        </pc:spChg>
        <pc:spChg chg="mod">
          <ac:chgData name="Lindsay Dowling" userId="6aa3bb5c-62f2-4735-99ca-4ea5408c0fe2" providerId="ADAL" clId="{B3E57C3C-DFB9-48E9-8C9D-FCEE9648C154}" dt="2025-10-24T14:28:59.688" v="2173" actId="1076"/>
          <ac:spMkLst>
            <pc:docMk/>
            <pc:sldMk cId="0" sldId="2580"/>
            <ac:spMk id="132" creationId="{00000000-0000-0000-0000-000000000000}"/>
          </ac:spMkLst>
        </pc:spChg>
        <pc:spChg chg="mod">
          <ac:chgData name="Lindsay Dowling" userId="6aa3bb5c-62f2-4735-99ca-4ea5408c0fe2" providerId="ADAL" clId="{B3E57C3C-DFB9-48E9-8C9D-FCEE9648C154}" dt="2025-10-24T14:28:59.688" v="2173" actId="1076"/>
          <ac:spMkLst>
            <pc:docMk/>
            <pc:sldMk cId="0" sldId="2580"/>
            <ac:spMk id="134" creationId="{00000000-0000-0000-0000-000000000000}"/>
          </ac:spMkLst>
        </pc:spChg>
        <pc:spChg chg="mod">
          <ac:chgData name="Lindsay Dowling" userId="6aa3bb5c-62f2-4735-99ca-4ea5408c0fe2" providerId="ADAL" clId="{B3E57C3C-DFB9-48E9-8C9D-FCEE9648C154}" dt="2025-10-24T14:29:57.422" v="2180" actId="20577"/>
          <ac:spMkLst>
            <pc:docMk/>
            <pc:sldMk cId="0" sldId="2580"/>
            <ac:spMk id="135" creationId="{00000000-0000-0000-0000-000000000000}"/>
          </ac:spMkLst>
        </pc:spChg>
        <pc:spChg chg="mod">
          <ac:chgData name="Lindsay Dowling" userId="6aa3bb5c-62f2-4735-99ca-4ea5408c0fe2" providerId="ADAL" clId="{B3E57C3C-DFB9-48E9-8C9D-FCEE9648C154}" dt="2025-10-24T14:28:59.688" v="2173" actId="1076"/>
          <ac:spMkLst>
            <pc:docMk/>
            <pc:sldMk cId="0" sldId="2580"/>
            <ac:spMk id="136" creationId="{00000000-0000-0000-0000-000000000000}"/>
          </ac:spMkLst>
        </pc:spChg>
        <pc:spChg chg="mod">
          <ac:chgData name="Lindsay Dowling" userId="6aa3bb5c-62f2-4735-99ca-4ea5408c0fe2" providerId="ADAL" clId="{B3E57C3C-DFB9-48E9-8C9D-FCEE9648C154}" dt="2025-10-24T14:28:59.688" v="2173" actId="1076"/>
          <ac:spMkLst>
            <pc:docMk/>
            <pc:sldMk cId="0" sldId="2580"/>
            <ac:spMk id="137" creationId="{00000000-0000-0000-0000-000000000000}"/>
          </ac:spMkLst>
        </pc:spChg>
        <pc:spChg chg="mod">
          <ac:chgData name="Lindsay Dowling" userId="6aa3bb5c-62f2-4735-99ca-4ea5408c0fe2" providerId="ADAL" clId="{B3E57C3C-DFB9-48E9-8C9D-FCEE9648C154}" dt="2025-10-24T14:28:59.688" v="2173" actId="1076"/>
          <ac:spMkLst>
            <pc:docMk/>
            <pc:sldMk cId="0" sldId="2580"/>
            <ac:spMk id="145" creationId="{00000000-0000-0000-0000-000000000000}"/>
          </ac:spMkLst>
        </pc:spChg>
        <pc:spChg chg="mod ord">
          <ac:chgData name="Lindsay Dowling" userId="6aa3bb5c-62f2-4735-99ca-4ea5408c0fe2" providerId="ADAL" clId="{B3E57C3C-DFB9-48E9-8C9D-FCEE9648C154}" dt="2025-10-24T14:26:42.867" v="2097" actId="1076"/>
          <ac:spMkLst>
            <pc:docMk/>
            <pc:sldMk cId="0" sldId="2580"/>
            <ac:spMk id="149" creationId="{00000000-0000-0000-0000-000000000000}"/>
          </ac:spMkLst>
        </pc:spChg>
      </pc:sldChg>
      <pc:sldChg chg="add mod modShow">
        <pc:chgData name="Lindsay Dowling" userId="6aa3bb5c-62f2-4735-99ca-4ea5408c0fe2" providerId="ADAL" clId="{B3E57C3C-DFB9-48E9-8C9D-FCEE9648C154}" dt="2025-10-24T14:47:55.420" v="2392" actId="729"/>
        <pc:sldMkLst>
          <pc:docMk/>
          <pc:sldMk cId="281435013" sldId="2580"/>
        </pc:sldMkLst>
      </pc:sldChg>
      <pc:sldChg chg="add del">
        <pc:chgData name="Lindsay Dowling" userId="6aa3bb5c-62f2-4735-99ca-4ea5408c0fe2" providerId="ADAL" clId="{B3E57C3C-DFB9-48E9-8C9D-FCEE9648C154}" dt="2025-10-24T14:47:08.902" v="2390" actId="2696"/>
        <pc:sldMkLst>
          <pc:docMk/>
          <pc:sldMk cId="4065209527" sldId="2580"/>
        </pc:sldMkLst>
      </pc:sldChg>
      <pc:sldChg chg="addSp delSp modSp new mod setBg">
        <pc:chgData name="Lindsay Dowling" userId="6aa3bb5c-62f2-4735-99ca-4ea5408c0fe2" providerId="ADAL" clId="{B3E57C3C-DFB9-48E9-8C9D-FCEE9648C154}" dt="2025-10-24T14:44:27.448" v="2379" actId="207"/>
        <pc:sldMkLst>
          <pc:docMk/>
          <pc:sldMk cId="3483117295" sldId="2581"/>
        </pc:sldMkLst>
        <pc:spChg chg="add">
          <ac:chgData name="Lindsay Dowling" userId="6aa3bb5c-62f2-4735-99ca-4ea5408c0fe2" providerId="ADAL" clId="{B3E57C3C-DFB9-48E9-8C9D-FCEE9648C154}" dt="2025-10-24T14:40:32.267" v="2262" actId="26606"/>
          <ac:spMkLst>
            <pc:docMk/>
            <pc:sldMk cId="3483117295" sldId="2581"/>
            <ac:spMk id="5" creationId="{2D2B266D-3625-4584-A5C3-7D3F672CFF30}"/>
          </ac:spMkLst>
        </pc:spChg>
        <pc:spChg chg="add">
          <ac:chgData name="Lindsay Dowling" userId="6aa3bb5c-62f2-4735-99ca-4ea5408c0fe2" providerId="ADAL" clId="{B3E57C3C-DFB9-48E9-8C9D-FCEE9648C154}" dt="2025-10-24T14:40:32.267" v="2262" actId="26606"/>
          <ac:spMkLst>
            <pc:docMk/>
            <pc:sldMk cId="3483117295" sldId="2581"/>
            <ac:spMk id="6" creationId="{C463B99A-73EE-4FBB-B7C4-F9F9BCC25C65}"/>
          </ac:spMkLst>
        </pc:spChg>
        <pc:spChg chg="add">
          <ac:chgData name="Lindsay Dowling" userId="6aa3bb5c-62f2-4735-99ca-4ea5408c0fe2" providerId="ADAL" clId="{B3E57C3C-DFB9-48E9-8C9D-FCEE9648C154}" dt="2025-10-24T14:40:32.267" v="2262" actId="26606"/>
          <ac:spMkLst>
            <pc:docMk/>
            <pc:sldMk cId="3483117295" sldId="2581"/>
            <ac:spMk id="7" creationId="{A5D2A5D1-BA0D-47D3-B051-DA7743C46E28}"/>
          </ac:spMkLst>
        </pc:spChg>
        <pc:spChg chg="add del">
          <ac:chgData name="Lindsay Dowling" userId="6aa3bb5c-62f2-4735-99ca-4ea5408c0fe2" providerId="ADAL" clId="{B3E57C3C-DFB9-48E9-8C9D-FCEE9648C154}" dt="2025-10-24T14:40:17.859" v="2255" actId="26606"/>
          <ac:spMkLst>
            <pc:docMk/>
            <pc:sldMk cId="3483117295" sldId="2581"/>
            <ac:spMk id="8" creationId="{F3060C83-F051-4F0E-ABAD-AA0DFC48B218}"/>
          </ac:spMkLst>
        </pc:spChg>
        <pc:spChg chg="add del">
          <ac:chgData name="Lindsay Dowling" userId="6aa3bb5c-62f2-4735-99ca-4ea5408c0fe2" providerId="ADAL" clId="{B3E57C3C-DFB9-48E9-8C9D-FCEE9648C154}" dt="2025-10-24T14:40:17.859" v="2255" actId="26606"/>
          <ac:spMkLst>
            <pc:docMk/>
            <pc:sldMk cId="3483117295" sldId="2581"/>
            <ac:spMk id="10" creationId="{83C98ABE-055B-441F-B07E-44F97F083C39}"/>
          </ac:spMkLst>
        </pc:spChg>
        <pc:spChg chg="add del">
          <ac:chgData name="Lindsay Dowling" userId="6aa3bb5c-62f2-4735-99ca-4ea5408c0fe2" providerId="ADAL" clId="{B3E57C3C-DFB9-48E9-8C9D-FCEE9648C154}" dt="2025-10-24T14:40:17.859" v="2255" actId="26606"/>
          <ac:spMkLst>
            <pc:docMk/>
            <pc:sldMk cId="3483117295" sldId="2581"/>
            <ac:spMk id="12" creationId="{29FDB030-9B49-4CED-8CCD-4D99382388AC}"/>
          </ac:spMkLst>
        </pc:spChg>
        <pc:spChg chg="add mod">
          <ac:chgData name="Lindsay Dowling" userId="6aa3bb5c-62f2-4735-99ca-4ea5408c0fe2" providerId="ADAL" clId="{B3E57C3C-DFB9-48E9-8C9D-FCEE9648C154}" dt="2025-10-24T14:44:27.448" v="2379" actId="207"/>
          <ac:spMkLst>
            <pc:docMk/>
            <pc:sldMk cId="3483117295" sldId="2581"/>
            <ac:spMk id="13" creationId="{AADF7704-F3FD-BC58-99B0-4B428F240A63}"/>
          </ac:spMkLst>
        </pc:spChg>
        <pc:spChg chg="add del">
          <ac:chgData name="Lindsay Dowling" userId="6aa3bb5c-62f2-4735-99ca-4ea5408c0fe2" providerId="ADAL" clId="{B3E57C3C-DFB9-48E9-8C9D-FCEE9648C154}" dt="2025-10-24T14:40:17.859" v="2255" actId="26606"/>
          <ac:spMkLst>
            <pc:docMk/>
            <pc:sldMk cId="3483117295" sldId="2581"/>
            <ac:spMk id="14" creationId="{3783CA14-24A1-485C-8B30-D6A5D87987AD}"/>
          </ac:spMkLst>
        </pc:spChg>
        <pc:spChg chg="add del">
          <ac:chgData name="Lindsay Dowling" userId="6aa3bb5c-62f2-4735-99ca-4ea5408c0fe2" providerId="ADAL" clId="{B3E57C3C-DFB9-48E9-8C9D-FCEE9648C154}" dt="2025-10-24T14:40:17.859" v="2255" actId="26606"/>
          <ac:spMkLst>
            <pc:docMk/>
            <pc:sldMk cId="3483117295" sldId="2581"/>
            <ac:spMk id="16" creationId="{9A97C86A-04D6-40F7-AE84-31AB43E6A846}"/>
          </ac:spMkLst>
        </pc:spChg>
        <pc:spChg chg="add del">
          <ac:chgData name="Lindsay Dowling" userId="6aa3bb5c-62f2-4735-99ca-4ea5408c0fe2" providerId="ADAL" clId="{B3E57C3C-DFB9-48E9-8C9D-FCEE9648C154}" dt="2025-10-24T14:40:17.859" v="2255" actId="26606"/>
          <ac:spMkLst>
            <pc:docMk/>
            <pc:sldMk cId="3483117295" sldId="2581"/>
            <ac:spMk id="18" creationId="{FF9F2414-84E8-453E-B1F3-389FDE8192D9}"/>
          </ac:spMkLst>
        </pc:spChg>
        <pc:spChg chg="add del">
          <ac:chgData name="Lindsay Dowling" userId="6aa3bb5c-62f2-4735-99ca-4ea5408c0fe2" providerId="ADAL" clId="{B3E57C3C-DFB9-48E9-8C9D-FCEE9648C154}" dt="2025-10-24T14:40:17.859" v="2255" actId="26606"/>
          <ac:spMkLst>
            <pc:docMk/>
            <pc:sldMk cId="3483117295" sldId="2581"/>
            <ac:spMk id="20" creationId="{3ECA69A1-7536-43AC-85EF-C7106179F5ED}"/>
          </ac:spMkLst>
        </pc:spChg>
        <pc:spChg chg="add del">
          <ac:chgData name="Lindsay Dowling" userId="6aa3bb5c-62f2-4735-99ca-4ea5408c0fe2" providerId="ADAL" clId="{B3E57C3C-DFB9-48E9-8C9D-FCEE9648C154}" dt="2025-10-24T14:40:25.166" v="2261" actId="26606"/>
          <ac:spMkLst>
            <pc:docMk/>
            <pc:sldMk cId="3483117295" sldId="2581"/>
            <ac:spMk id="22" creationId="{32BC26D8-82FB-445E-AA49-62A77D7C1EE0}"/>
          </ac:spMkLst>
        </pc:spChg>
        <pc:spChg chg="add del">
          <ac:chgData name="Lindsay Dowling" userId="6aa3bb5c-62f2-4735-99ca-4ea5408c0fe2" providerId="ADAL" clId="{B3E57C3C-DFB9-48E9-8C9D-FCEE9648C154}" dt="2025-10-24T14:40:25.166" v="2261" actId="26606"/>
          <ac:spMkLst>
            <pc:docMk/>
            <pc:sldMk cId="3483117295" sldId="2581"/>
            <ac:spMk id="23" creationId="{CB44330D-EA18-4254-AA95-EB49948539B8}"/>
          </ac:spMkLst>
        </pc:spChg>
        <pc:picChg chg="add mod">
          <ac:chgData name="Lindsay Dowling" userId="6aa3bb5c-62f2-4735-99ca-4ea5408c0fe2" providerId="ADAL" clId="{B3E57C3C-DFB9-48E9-8C9D-FCEE9648C154}" dt="2025-10-24T14:40:42.618" v="2266" actId="1440"/>
          <ac:picMkLst>
            <pc:docMk/>
            <pc:sldMk cId="3483117295" sldId="2581"/>
            <ac:picMk id="3" creationId="{360EBC81-4D28-15CC-4E62-2DDB945CEE85}"/>
          </ac:picMkLst>
        </pc:picChg>
        <pc:inkChg chg="add">
          <ac:chgData name="Lindsay Dowling" userId="6aa3bb5c-62f2-4735-99ca-4ea5408c0fe2" providerId="ADAL" clId="{B3E57C3C-DFB9-48E9-8C9D-FCEE9648C154}" dt="2025-10-24T14:40:56.788" v="2267" actId="9405"/>
          <ac:inkMkLst>
            <pc:docMk/>
            <pc:sldMk cId="3483117295" sldId="2581"/>
            <ac:inkMk id="4" creationId="{DA31D958-3F93-2138-E1D0-D9B8F1A42781}"/>
          </ac:inkMkLst>
        </pc:inkChg>
        <pc:inkChg chg="add del">
          <ac:chgData name="Lindsay Dowling" userId="6aa3bb5c-62f2-4735-99ca-4ea5408c0fe2" providerId="ADAL" clId="{B3E57C3C-DFB9-48E9-8C9D-FCEE9648C154}" dt="2025-10-24T14:41:00.261" v="2269"/>
          <ac:inkMkLst>
            <pc:docMk/>
            <pc:sldMk cId="3483117295" sldId="2581"/>
            <ac:inkMk id="9" creationId="{478DD598-5BF5-9E78-6F6A-61F9DD71C2FA}"/>
          </ac:inkMkLst>
        </pc:inkChg>
        <pc:inkChg chg="add">
          <ac:chgData name="Lindsay Dowling" userId="6aa3bb5c-62f2-4735-99ca-4ea5408c0fe2" providerId="ADAL" clId="{B3E57C3C-DFB9-48E9-8C9D-FCEE9648C154}" dt="2025-10-24T14:41:00.261" v="2269"/>
          <ac:inkMkLst>
            <pc:docMk/>
            <pc:sldMk cId="3483117295" sldId="2581"/>
            <ac:inkMk id="11" creationId="{D896BE24-78DD-C3E5-65EC-90C7DE7F6818}"/>
          </ac:inkMkLst>
        </pc:inkChg>
      </pc:sldChg>
      <pc:sldChg chg="addSp modSp new mod setBg">
        <pc:chgData name="Lindsay Dowling" userId="6aa3bb5c-62f2-4735-99ca-4ea5408c0fe2" providerId="ADAL" clId="{B3E57C3C-DFB9-48E9-8C9D-FCEE9648C154}" dt="2025-10-24T14:43:37.149" v="2316" actId="26606"/>
        <pc:sldMkLst>
          <pc:docMk/>
          <pc:sldMk cId="2345647628" sldId="2582"/>
        </pc:sldMkLst>
        <pc:spChg chg="add mod">
          <ac:chgData name="Lindsay Dowling" userId="6aa3bb5c-62f2-4735-99ca-4ea5408c0fe2" providerId="ADAL" clId="{B3E57C3C-DFB9-48E9-8C9D-FCEE9648C154}" dt="2025-10-24T14:43:37.149" v="2316" actId="26606"/>
          <ac:spMkLst>
            <pc:docMk/>
            <pc:sldMk cId="2345647628" sldId="2582"/>
            <ac:spMk id="4" creationId="{22D27FBE-1E15-98CB-BDBD-617CE72F6320}"/>
          </ac:spMkLst>
        </pc:spChg>
        <pc:spChg chg="add">
          <ac:chgData name="Lindsay Dowling" userId="6aa3bb5c-62f2-4735-99ca-4ea5408c0fe2" providerId="ADAL" clId="{B3E57C3C-DFB9-48E9-8C9D-FCEE9648C154}" dt="2025-10-24T14:43:37.149" v="2316" actId="26606"/>
          <ac:spMkLst>
            <pc:docMk/>
            <pc:sldMk cId="2345647628" sldId="2582"/>
            <ac:spMk id="9" creationId="{6F828D28-8E09-41CC-8229-3070B5467A96}"/>
          </ac:spMkLst>
        </pc:spChg>
        <pc:spChg chg="add">
          <ac:chgData name="Lindsay Dowling" userId="6aa3bb5c-62f2-4735-99ca-4ea5408c0fe2" providerId="ADAL" clId="{B3E57C3C-DFB9-48E9-8C9D-FCEE9648C154}" dt="2025-10-24T14:43:37.149" v="2316" actId="26606"/>
          <ac:spMkLst>
            <pc:docMk/>
            <pc:sldMk cId="2345647628" sldId="2582"/>
            <ac:spMk id="11" creationId="{D5B012D8-7F27-4758-9AC6-C889B154BD73}"/>
          </ac:spMkLst>
        </pc:spChg>
        <pc:spChg chg="add">
          <ac:chgData name="Lindsay Dowling" userId="6aa3bb5c-62f2-4735-99ca-4ea5408c0fe2" providerId="ADAL" clId="{B3E57C3C-DFB9-48E9-8C9D-FCEE9648C154}" dt="2025-10-24T14:43:37.149" v="2316" actId="26606"/>
          <ac:spMkLst>
            <pc:docMk/>
            <pc:sldMk cId="2345647628" sldId="2582"/>
            <ac:spMk id="13" creationId="{4063B759-00FC-46D1-9898-8E8625268FAF}"/>
          </ac:spMkLst>
        </pc:spChg>
        <pc:picChg chg="add mod">
          <ac:chgData name="Lindsay Dowling" userId="6aa3bb5c-62f2-4735-99ca-4ea5408c0fe2" providerId="ADAL" clId="{B3E57C3C-DFB9-48E9-8C9D-FCEE9648C154}" dt="2025-10-24T14:43:37.149" v="2316" actId="26606"/>
          <ac:picMkLst>
            <pc:docMk/>
            <pc:sldMk cId="2345647628" sldId="2582"/>
            <ac:picMk id="3" creationId="{E9ADE921-0150-EAF4-439E-FB763384830B}"/>
          </ac:picMkLst>
        </pc:picChg>
      </pc:sldChg>
      <pc:sldChg chg="addSp modSp new mod setBg">
        <pc:chgData name="Lindsay Dowling" userId="6aa3bb5c-62f2-4735-99ca-4ea5408c0fe2" providerId="ADAL" clId="{B3E57C3C-DFB9-48E9-8C9D-FCEE9648C154}" dt="2025-10-24T14:45:20.588" v="2387" actId="20577"/>
        <pc:sldMkLst>
          <pc:docMk/>
          <pc:sldMk cId="2101734800" sldId="2583"/>
        </pc:sldMkLst>
        <pc:spChg chg="add mod">
          <ac:chgData name="Lindsay Dowling" userId="6aa3bb5c-62f2-4735-99ca-4ea5408c0fe2" providerId="ADAL" clId="{B3E57C3C-DFB9-48E9-8C9D-FCEE9648C154}" dt="2025-10-24T14:45:20.588" v="2387" actId="20577"/>
          <ac:spMkLst>
            <pc:docMk/>
            <pc:sldMk cId="2101734800" sldId="2583"/>
            <ac:spMk id="4" creationId="{4BE53A99-0889-BA17-B814-794B646C1AE4}"/>
          </ac:spMkLst>
        </pc:spChg>
        <pc:spChg chg="add">
          <ac:chgData name="Lindsay Dowling" userId="6aa3bb5c-62f2-4735-99ca-4ea5408c0fe2" providerId="ADAL" clId="{B3E57C3C-DFB9-48E9-8C9D-FCEE9648C154}" dt="2025-10-24T14:44:57.162" v="2383" actId="26606"/>
          <ac:spMkLst>
            <pc:docMk/>
            <pc:sldMk cId="2101734800" sldId="2583"/>
            <ac:spMk id="9" creationId="{42A4FC2C-047E-45A5-965D-8E1E3BF09BC6}"/>
          </ac:spMkLst>
        </pc:spChg>
        <pc:picChg chg="add mod">
          <ac:chgData name="Lindsay Dowling" userId="6aa3bb5c-62f2-4735-99ca-4ea5408c0fe2" providerId="ADAL" clId="{B3E57C3C-DFB9-48E9-8C9D-FCEE9648C154}" dt="2025-10-24T14:44:57.162" v="2383" actId="26606"/>
          <ac:picMkLst>
            <pc:docMk/>
            <pc:sldMk cId="2101734800" sldId="2583"/>
            <ac:picMk id="3" creationId="{8197FFF3-4DEF-117F-BADC-961DB6B33176}"/>
          </ac:picMkLst>
        </pc:picChg>
      </pc:sldChg>
      <pc:sldMasterChg chg="delSldLayout">
        <pc:chgData name="Lindsay Dowling" userId="6aa3bb5c-62f2-4735-99ca-4ea5408c0fe2" providerId="ADAL" clId="{B3E57C3C-DFB9-48E9-8C9D-FCEE9648C154}" dt="2025-10-24T14:47:08.902" v="2390" actId="2696"/>
        <pc:sldMasterMkLst>
          <pc:docMk/>
          <pc:sldMasterMk cId="889645380" sldId="2147483684"/>
        </pc:sldMasterMkLst>
        <pc:sldLayoutChg chg="del">
          <pc:chgData name="Lindsay Dowling" userId="6aa3bb5c-62f2-4735-99ca-4ea5408c0fe2" providerId="ADAL" clId="{B3E57C3C-DFB9-48E9-8C9D-FCEE9648C154}" dt="2025-10-23T16:06:12.506" v="771" actId="47"/>
          <pc:sldLayoutMkLst>
            <pc:docMk/>
            <pc:sldMasterMk cId="889645380" sldId="2147483684"/>
            <pc:sldLayoutMk cId="390324079" sldId="2147483696"/>
          </pc:sldLayoutMkLst>
        </pc:sldLayoutChg>
        <pc:sldLayoutChg chg="del">
          <pc:chgData name="Lindsay Dowling" userId="6aa3bb5c-62f2-4735-99ca-4ea5408c0fe2" providerId="ADAL" clId="{B3E57C3C-DFB9-48E9-8C9D-FCEE9648C154}" dt="2025-10-24T14:47:08.902" v="2390" actId="2696"/>
          <pc:sldLayoutMkLst>
            <pc:docMk/>
            <pc:sldMasterMk cId="889645380" sldId="2147483684"/>
            <pc:sldLayoutMk cId="331383789" sldId="2147483711"/>
          </pc:sldLayoutMkLst>
        </pc:sldLayoutChg>
      </pc:sldMasterChg>
      <pc:sldMasterChg chg="del delSldLayout">
        <pc:chgData name="Lindsay Dowling" userId="6aa3bb5c-62f2-4735-99ca-4ea5408c0fe2" providerId="ADAL" clId="{B3E57C3C-DFB9-48E9-8C9D-FCEE9648C154}" dt="2025-10-23T16:57:49.926" v="1248" actId="2696"/>
        <pc:sldMasterMkLst>
          <pc:docMk/>
          <pc:sldMasterMk cId="2325296156" sldId="2147483698"/>
        </pc:sldMasterMkLst>
        <pc:sldLayoutChg chg="del">
          <pc:chgData name="Lindsay Dowling" userId="6aa3bb5c-62f2-4735-99ca-4ea5408c0fe2" providerId="ADAL" clId="{B3E57C3C-DFB9-48E9-8C9D-FCEE9648C154}" dt="2025-10-23T16:57:49.926" v="1248" actId="2696"/>
          <pc:sldLayoutMkLst>
            <pc:docMk/>
            <pc:sldMasterMk cId="2325296156" sldId="2147483698"/>
            <pc:sldLayoutMk cId="3683470882" sldId="2147483699"/>
          </pc:sldLayoutMkLst>
        </pc:sldLayoutChg>
        <pc:sldLayoutChg chg="del">
          <pc:chgData name="Lindsay Dowling" userId="6aa3bb5c-62f2-4735-99ca-4ea5408c0fe2" providerId="ADAL" clId="{B3E57C3C-DFB9-48E9-8C9D-FCEE9648C154}" dt="2025-10-23T16:57:49.926" v="1248" actId="2696"/>
          <pc:sldLayoutMkLst>
            <pc:docMk/>
            <pc:sldMasterMk cId="2325296156" sldId="2147483698"/>
            <pc:sldLayoutMk cId="1561866808" sldId="2147483700"/>
          </pc:sldLayoutMkLst>
        </pc:sldLayoutChg>
        <pc:sldLayoutChg chg="del">
          <pc:chgData name="Lindsay Dowling" userId="6aa3bb5c-62f2-4735-99ca-4ea5408c0fe2" providerId="ADAL" clId="{B3E57C3C-DFB9-48E9-8C9D-FCEE9648C154}" dt="2025-10-23T16:57:49.926" v="1248" actId="2696"/>
          <pc:sldLayoutMkLst>
            <pc:docMk/>
            <pc:sldMasterMk cId="2325296156" sldId="2147483698"/>
            <pc:sldLayoutMk cId="2652047004" sldId="2147483701"/>
          </pc:sldLayoutMkLst>
        </pc:sldLayoutChg>
        <pc:sldLayoutChg chg="del">
          <pc:chgData name="Lindsay Dowling" userId="6aa3bb5c-62f2-4735-99ca-4ea5408c0fe2" providerId="ADAL" clId="{B3E57C3C-DFB9-48E9-8C9D-FCEE9648C154}" dt="2025-10-23T16:57:49.926" v="1248" actId="2696"/>
          <pc:sldLayoutMkLst>
            <pc:docMk/>
            <pc:sldMasterMk cId="2325296156" sldId="2147483698"/>
            <pc:sldLayoutMk cId="942040047" sldId="2147483702"/>
          </pc:sldLayoutMkLst>
        </pc:sldLayoutChg>
        <pc:sldLayoutChg chg="del">
          <pc:chgData name="Lindsay Dowling" userId="6aa3bb5c-62f2-4735-99ca-4ea5408c0fe2" providerId="ADAL" clId="{B3E57C3C-DFB9-48E9-8C9D-FCEE9648C154}" dt="2025-10-23T16:57:49.926" v="1248" actId="2696"/>
          <pc:sldLayoutMkLst>
            <pc:docMk/>
            <pc:sldMasterMk cId="2325296156" sldId="2147483698"/>
            <pc:sldLayoutMk cId="4125249317" sldId="2147483703"/>
          </pc:sldLayoutMkLst>
        </pc:sldLayoutChg>
        <pc:sldLayoutChg chg="del">
          <pc:chgData name="Lindsay Dowling" userId="6aa3bb5c-62f2-4735-99ca-4ea5408c0fe2" providerId="ADAL" clId="{B3E57C3C-DFB9-48E9-8C9D-FCEE9648C154}" dt="2025-10-23T16:57:49.926" v="1248" actId="2696"/>
          <pc:sldLayoutMkLst>
            <pc:docMk/>
            <pc:sldMasterMk cId="2325296156" sldId="2147483698"/>
            <pc:sldLayoutMk cId="57078461" sldId="2147483704"/>
          </pc:sldLayoutMkLst>
        </pc:sldLayoutChg>
        <pc:sldLayoutChg chg="del">
          <pc:chgData name="Lindsay Dowling" userId="6aa3bb5c-62f2-4735-99ca-4ea5408c0fe2" providerId="ADAL" clId="{B3E57C3C-DFB9-48E9-8C9D-FCEE9648C154}" dt="2025-10-23T16:57:49.926" v="1248" actId="2696"/>
          <pc:sldLayoutMkLst>
            <pc:docMk/>
            <pc:sldMasterMk cId="2325296156" sldId="2147483698"/>
            <pc:sldLayoutMk cId="1600204682" sldId="2147483705"/>
          </pc:sldLayoutMkLst>
        </pc:sldLayoutChg>
        <pc:sldLayoutChg chg="del">
          <pc:chgData name="Lindsay Dowling" userId="6aa3bb5c-62f2-4735-99ca-4ea5408c0fe2" providerId="ADAL" clId="{B3E57C3C-DFB9-48E9-8C9D-FCEE9648C154}" dt="2025-10-23T16:57:49.926" v="1248" actId="2696"/>
          <pc:sldLayoutMkLst>
            <pc:docMk/>
            <pc:sldMasterMk cId="2325296156" sldId="2147483698"/>
            <pc:sldLayoutMk cId="594254770" sldId="2147483706"/>
          </pc:sldLayoutMkLst>
        </pc:sldLayoutChg>
        <pc:sldLayoutChg chg="del">
          <pc:chgData name="Lindsay Dowling" userId="6aa3bb5c-62f2-4735-99ca-4ea5408c0fe2" providerId="ADAL" clId="{B3E57C3C-DFB9-48E9-8C9D-FCEE9648C154}" dt="2025-10-23T16:57:49.926" v="1248" actId="2696"/>
          <pc:sldLayoutMkLst>
            <pc:docMk/>
            <pc:sldMasterMk cId="2325296156" sldId="2147483698"/>
            <pc:sldLayoutMk cId="565745910" sldId="2147483707"/>
          </pc:sldLayoutMkLst>
        </pc:sldLayoutChg>
        <pc:sldLayoutChg chg="del">
          <pc:chgData name="Lindsay Dowling" userId="6aa3bb5c-62f2-4735-99ca-4ea5408c0fe2" providerId="ADAL" clId="{B3E57C3C-DFB9-48E9-8C9D-FCEE9648C154}" dt="2025-10-23T16:57:49.926" v="1248" actId="2696"/>
          <pc:sldLayoutMkLst>
            <pc:docMk/>
            <pc:sldMasterMk cId="2325296156" sldId="2147483698"/>
            <pc:sldLayoutMk cId="3862601385" sldId="214748370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842FC5-6836-4DA1-B435-AE67FDB5ADF1}"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32B96C33-2181-43F2-95F1-7C4D785DB077}">
      <dgm:prSet custT="1"/>
      <dgm:spPr/>
      <dgm:t>
        <a:bodyPr/>
        <a:lstStyle/>
        <a:p>
          <a:r>
            <a:rPr lang="en-US" sz="3200" b="0" i="0" dirty="0">
              <a:solidFill>
                <a:schemeClr val="bg1"/>
              </a:solidFill>
            </a:rPr>
            <a:t>In most cases, no, because:</a:t>
          </a:r>
          <a:endParaRPr lang="en-US" sz="3200" dirty="0">
            <a:solidFill>
              <a:schemeClr val="bg1"/>
            </a:solidFill>
          </a:endParaRPr>
        </a:p>
      </dgm:t>
    </dgm:pt>
    <dgm:pt modelId="{422C3DCC-64DB-49D0-B608-6B105AA16576}" type="parTrans" cxnId="{A1BA9137-0579-47F1-BDC3-BCC7FC1FF635}">
      <dgm:prSet/>
      <dgm:spPr/>
      <dgm:t>
        <a:bodyPr/>
        <a:lstStyle/>
        <a:p>
          <a:endParaRPr lang="en-US"/>
        </a:p>
      </dgm:t>
    </dgm:pt>
    <dgm:pt modelId="{5AD1A78D-32DF-4FD4-B753-BF9FD6A4ADA7}" type="sibTrans" cxnId="{A1BA9137-0579-47F1-BDC3-BCC7FC1FF635}">
      <dgm:prSet/>
      <dgm:spPr/>
      <dgm:t>
        <a:bodyPr/>
        <a:lstStyle/>
        <a:p>
          <a:endParaRPr lang="en-US"/>
        </a:p>
      </dgm:t>
    </dgm:pt>
    <dgm:pt modelId="{9BDF0782-8A34-4FF4-9222-F3ABEAEDD66B}">
      <dgm:prSet/>
      <dgm:spPr/>
      <dgm:t>
        <a:bodyPr/>
        <a:lstStyle/>
        <a:p>
          <a:r>
            <a:rPr lang="en-US" b="0" i="0" dirty="0">
              <a:solidFill>
                <a:srgbClr val="002060"/>
              </a:solidFill>
            </a:rPr>
            <a:t>IP law does </a:t>
          </a:r>
          <a:r>
            <a:rPr lang="en-US" b="0" i="1" dirty="0">
              <a:solidFill>
                <a:srgbClr val="002060"/>
              </a:solidFill>
            </a:rPr>
            <a:t>not</a:t>
          </a:r>
          <a:r>
            <a:rPr lang="en-US" b="0" i="0" dirty="0">
              <a:solidFill>
                <a:srgbClr val="002060"/>
              </a:solidFill>
            </a:rPr>
            <a:t> protect data since the collection of information and facts is not considered an </a:t>
          </a:r>
          <a:r>
            <a:rPr lang="en-US" b="0" i="1" dirty="0">
              <a:solidFill>
                <a:srgbClr val="002060"/>
              </a:solidFill>
            </a:rPr>
            <a:t>act of creation. </a:t>
          </a:r>
          <a:endParaRPr lang="en-US" dirty="0">
            <a:solidFill>
              <a:srgbClr val="002060"/>
            </a:solidFill>
          </a:endParaRPr>
        </a:p>
      </dgm:t>
    </dgm:pt>
    <dgm:pt modelId="{DDEACB3F-DFA2-4C2A-9096-B963BB9FF814}" type="parTrans" cxnId="{ABC8AA92-E64E-4A8D-9973-FEE8245ED002}">
      <dgm:prSet/>
      <dgm:spPr/>
      <dgm:t>
        <a:bodyPr/>
        <a:lstStyle/>
        <a:p>
          <a:endParaRPr lang="en-US"/>
        </a:p>
      </dgm:t>
    </dgm:pt>
    <dgm:pt modelId="{242EED61-F199-4BAB-8977-E4671D09EA7D}" type="sibTrans" cxnId="{ABC8AA92-E64E-4A8D-9973-FEE8245ED002}">
      <dgm:prSet/>
      <dgm:spPr/>
      <dgm:t>
        <a:bodyPr/>
        <a:lstStyle/>
        <a:p>
          <a:endParaRPr lang="en-US"/>
        </a:p>
      </dgm:t>
    </dgm:pt>
    <dgm:pt modelId="{B500A6F4-F484-443D-98C2-D0ABB6C8C1D5}">
      <dgm:prSet/>
      <dgm:spPr>
        <a:solidFill>
          <a:schemeClr val="accent1">
            <a:lumMod val="60000"/>
            <a:lumOff val="40000"/>
          </a:schemeClr>
        </a:solidFill>
      </dgm:spPr>
      <dgm:t>
        <a:bodyPr/>
        <a:lstStyle/>
        <a:p>
          <a:r>
            <a:rPr lang="en-US" b="0" i="0" dirty="0">
              <a:solidFill>
                <a:srgbClr val="002060"/>
              </a:solidFill>
            </a:rPr>
            <a:t>Intellectual property (IP) assigns property rights to certain non-rival resources, which are considered original </a:t>
          </a:r>
          <a:r>
            <a:rPr lang="en-US" b="0" i="1" dirty="0">
              <a:solidFill>
                <a:srgbClr val="002060"/>
              </a:solidFill>
            </a:rPr>
            <a:t>acts of creation</a:t>
          </a:r>
          <a:r>
            <a:rPr lang="en-US" b="0" i="0" dirty="0">
              <a:solidFill>
                <a:srgbClr val="002060"/>
              </a:solidFill>
            </a:rPr>
            <a:t>, such as </a:t>
          </a:r>
          <a:r>
            <a:rPr lang="en-GB" b="0" i="0" dirty="0">
              <a:solidFill>
                <a:srgbClr val="002060"/>
              </a:solidFill>
            </a:rPr>
            <a:t>literary, scientific and artistic work </a:t>
          </a:r>
          <a:r>
            <a:rPr lang="en-US" dirty="0">
              <a:solidFill>
                <a:srgbClr val="002060"/>
              </a:solidFill>
            </a:rPr>
            <a:t>.</a:t>
          </a:r>
        </a:p>
      </dgm:t>
    </dgm:pt>
    <dgm:pt modelId="{99DF3C0C-AEAC-43F2-A9A8-997110A75E28}" type="parTrans" cxnId="{257CF600-02B1-4612-863F-59FAF5029BA1}">
      <dgm:prSet/>
      <dgm:spPr/>
      <dgm:t>
        <a:bodyPr/>
        <a:lstStyle/>
        <a:p>
          <a:endParaRPr lang="en-IE"/>
        </a:p>
      </dgm:t>
    </dgm:pt>
    <dgm:pt modelId="{75B0BAFF-E474-478A-8E00-298F7FFAB826}" type="sibTrans" cxnId="{257CF600-02B1-4612-863F-59FAF5029BA1}">
      <dgm:prSet/>
      <dgm:spPr/>
      <dgm:t>
        <a:bodyPr/>
        <a:lstStyle/>
        <a:p>
          <a:endParaRPr lang="en-IE"/>
        </a:p>
      </dgm:t>
    </dgm:pt>
    <dgm:pt modelId="{9CFE523A-08B6-406B-9CF8-8A888D14E0D7}" type="pres">
      <dgm:prSet presAssocID="{E8842FC5-6836-4DA1-B435-AE67FDB5ADF1}" presName="outerComposite" presStyleCnt="0">
        <dgm:presLayoutVars>
          <dgm:chMax val="5"/>
          <dgm:dir/>
          <dgm:resizeHandles val="exact"/>
        </dgm:presLayoutVars>
      </dgm:prSet>
      <dgm:spPr/>
    </dgm:pt>
    <dgm:pt modelId="{4B813148-CB3C-4C30-823A-A1F5A70D0272}" type="pres">
      <dgm:prSet presAssocID="{E8842FC5-6836-4DA1-B435-AE67FDB5ADF1}" presName="dummyMaxCanvas" presStyleCnt="0">
        <dgm:presLayoutVars/>
      </dgm:prSet>
      <dgm:spPr/>
    </dgm:pt>
    <dgm:pt modelId="{DAE28524-62E3-48B5-972D-13E15B8CEF63}" type="pres">
      <dgm:prSet presAssocID="{E8842FC5-6836-4DA1-B435-AE67FDB5ADF1}" presName="ThreeNodes_1" presStyleLbl="node1" presStyleIdx="0" presStyleCnt="3">
        <dgm:presLayoutVars>
          <dgm:bulletEnabled val="1"/>
        </dgm:presLayoutVars>
      </dgm:prSet>
      <dgm:spPr/>
    </dgm:pt>
    <dgm:pt modelId="{BF236B25-FF4C-46CD-9659-466E4A48D8AE}" type="pres">
      <dgm:prSet presAssocID="{E8842FC5-6836-4DA1-B435-AE67FDB5ADF1}" presName="ThreeNodes_2" presStyleLbl="node1" presStyleIdx="1" presStyleCnt="3">
        <dgm:presLayoutVars>
          <dgm:bulletEnabled val="1"/>
        </dgm:presLayoutVars>
      </dgm:prSet>
      <dgm:spPr/>
    </dgm:pt>
    <dgm:pt modelId="{7B3D1DC9-0DF5-4F24-A7C6-EF0F703759DB}" type="pres">
      <dgm:prSet presAssocID="{E8842FC5-6836-4DA1-B435-AE67FDB5ADF1}" presName="ThreeNodes_3" presStyleLbl="node1" presStyleIdx="2" presStyleCnt="3">
        <dgm:presLayoutVars>
          <dgm:bulletEnabled val="1"/>
        </dgm:presLayoutVars>
      </dgm:prSet>
      <dgm:spPr/>
    </dgm:pt>
    <dgm:pt modelId="{9FD19B19-CBAA-409C-BCDF-42918EFEB821}" type="pres">
      <dgm:prSet presAssocID="{E8842FC5-6836-4DA1-B435-AE67FDB5ADF1}" presName="ThreeConn_1-2" presStyleLbl="fgAccFollowNode1" presStyleIdx="0" presStyleCnt="2">
        <dgm:presLayoutVars>
          <dgm:bulletEnabled val="1"/>
        </dgm:presLayoutVars>
      </dgm:prSet>
      <dgm:spPr/>
    </dgm:pt>
    <dgm:pt modelId="{3598C18C-BFF2-481E-A125-FD6BD104CEE1}" type="pres">
      <dgm:prSet presAssocID="{E8842FC5-6836-4DA1-B435-AE67FDB5ADF1}" presName="ThreeConn_2-3" presStyleLbl="fgAccFollowNode1" presStyleIdx="1" presStyleCnt="2">
        <dgm:presLayoutVars>
          <dgm:bulletEnabled val="1"/>
        </dgm:presLayoutVars>
      </dgm:prSet>
      <dgm:spPr/>
    </dgm:pt>
    <dgm:pt modelId="{E47596EA-B8C7-4220-B505-CC40A3359DFA}" type="pres">
      <dgm:prSet presAssocID="{E8842FC5-6836-4DA1-B435-AE67FDB5ADF1}" presName="ThreeNodes_1_text" presStyleLbl="node1" presStyleIdx="2" presStyleCnt="3">
        <dgm:presLayoutVars>
          <dgm:bulletEnabled val="1"/>
        </dgm:presLayoutVars>
      </dgm:prSet>
      <dgm:spPr/>
    </dgm:pt>
    <dgm:pt modelId="{EED0C699-2813-4D26-8C88-FCA58F53A0D4}" type="pres">
      <dgm:prSet presAssocID="{E8842FC5-6836-4DA1-B435-AE67FDB5ADF1}" presName="ThreeNodes_2_text" presStyleLbl="node1" presStyleIdx="2" presStyleCnt="3">
        <dgm:presLayoutVars>
          <dgm:bulletEnabled val="1"/>
        </dgm:presLayoutVars>
      </dgm:prSet>
      <dgm:spPr/>
    </dgm:pt>
    <dgm:pt modelId="{3D867CB6-4E00-433D-9338-284BF4723A94}" type="pres">
      <dgm:prSet presAssocID="{E8842FC5-6836-4DA1-B435-AE67FDB5ADF1}" presName="ThreeNodes_3_text" presStyleLbl="node1" presStyleIdx="2" presStyleCnt="3">
        <dgm:presLayoutVars>
          <dgm:bulletEnabled val="1"/>
        </dgm:presLayoutVars>
      </dgm:prSet>
      <dgm:spPr/>
    </dgm:pt>
  </dgm:ptLst>
  <dgm:cxnLst>
    <dgm:cxn modelId="{257CF600-02B1-4612-863F-59FAF5029BA1}" srcId="{E8842FC5-6836-4DA1-B435-AE67FDB5ADF1}" destId="{B500A6F4-F484-443D-98C2-D0ABB6C8C1D5}" srcOrd="1" destOrd="0" parTransId="{99DF3C0C-AEAC-43F2-A9A8-997110A75E28}" sibTransId="{75B0BAFF-E474-478A-8E00-298F7FFAB826}"/>
    <dgm:cxn modelId="{9DDF440D-20C7-4146-877A-7DFAF20F774D}" type="presOf" srcId="{9BDF0782-8A34-4FF4-9222-F3ABEAEDD66B}" destId="{7B3D1DC9-0DF5-4F24-A7C6-EF0F703759DB}" srcOrd="0" destOrd="0" presId="urn:microsoft.com/office/officeart/2005/8/layout/vProcess5"/>
    <dgm:cxn modelId="{A1BA9137-0579-47F1-BDC3-BCC7FC1FF635}" srcId="{E8842FC5-6836-4DA1-B435-AE67FDB5ADF1}" destId="{32B96C33-2181-43F2-95F1-7C4D785DB077}" srcOrd="0" destOrd="0" parTransId="{422C3DCC-64DB-49D0-B608-6B105AA16576}" sibTransId="{5AD1A78D-32DF-4FD4-B753-BF9FD6A4ADA7}"/>
    <dgm:cxn modelId="{96A56E56-DA66-4C81-949D-184763F3F049}" type="presOf" srcId="{E8842FC5-6836-4DA1-B435-AE67FDB5ADF1}" destId="{9CFE523A-08B6-406B-9CF8-8A888D14E0D7}" srcOrd="0" destOrd="0" presId="urn:microsoft.com/office/officeart/2005/8/layout/vProcess5"/>
    <dgm:cxn modelId="{159C2A8C-7CE6-479F-8287-4E3BE7CD9DB1}" type="presOf" srcId="{75B0BAFF-E474-478A-8E00-298F7FFAB826}" destId="{3598C18C-BFF2-481E-A125-FD6BD104CEE1}" srcOrd="0" destOrd="0" presId="urn:microsoft.com/office/officeart/2005/8/layout/vProcess5"/>
    <dgm:cxn modelId="{ABC8AA92-E64E-4A8D-9973-FEE8245ED002}" srcId="{E8842FC5-6836-4DA1-B435-AE67FDB5ADF1}" destId="{9BDF0782-8A34-4FF4-9222-F3ABEAEDD66B}" srcOrd="2" destOrd="0" parTransId="{DDEACB3F-DFA2-4C2A-9096-B963BB9FF814}" sibTransId="{242EED61-F199-4BAB-8977-E4671D09EA7D}"/>
    <dgm:cxn modelId="{475880B8-EE6B-43BE-B5A2-4C084AD4EDCF}" type="presOf" srcId="{32B96C33-2181-43F2-95F1-7C4D785DB077}" destId="{E47596EA-B8C7-4220-B505-CC40A3359DFA}" srcOrd="1" destOrd="0" presId="urn:microsoft.com/office/officeart/2005/8/layout/vProcess5"/>
    <dgm:cxn modelId="{D264A6CB-88AB-4E56-A7A0-F4659C2AEB89}" type="presOf" srcId="{B500A6F4-F484-443D-98C2-D0ABB6C8C1D5}" destId="{EED0C699-2813-4D26-8C88-FCA58F53A0D4}" srcOrd="1" destOrd="0" presId="urn:microsoft.com/office/officeart/2005/8/layout/vProcess5"/>
    <dgm:cxn modelId="{E6B351CC-B5A0-47BF-86B6-02E051A90030}" type="presOf" srcId="{32B96C33-2181-43F2-95F1-7C4D785DB077}" destId="{DAE28524-62E3-48B5-972D-13E15B8CEF63}" srcOrd="0" destOrd="0" presId="urn:microsoft.com/office/officeart/2005/8/layout/vProcess5"/>
    <dgm:cxn modelId="{1E57BCD3-40DF-4282-B13F-47E7EBC7CA3D}" type="presOf" srcId="{5AD1A78D-32DF-4FD4-B753-BF9FD6A4ADA7}" destId="{9FD19B19-CBAA-409C-BCDF-42918EFEB821}" srcOrd="0" destOrd="0" presId="urn:microsoft.com/office/officeart/2005/8/layout/vProcess5"/>
    <dgm:cxn modelId="{EF4928E7-6C3A-417C-9758-F6D9715DE62E}" type="presOf" srcId="{9BDF0782-8A34-4FF4-9222-F3ABEAEDD66B}" destId="{3D867CB6-4E00-433D-9338-284BF4723A94}" srcOrd="1" destOrd="0" presId="urn:microsoft.com/office/officeart/2005/8/layout/vProcess5"/>
    <dgm:cxn modelId="{F9A606EB-9A69-47F9-B23C-EE947EFD3A94}" type="presOf" srcId="{B500A6F4-F484-443D-98C2-D0ABB6C8C1D5}" destId="{BF236B25-FF4C-46CD-9659-466E4A48D8AE}" srcOrd="0" destOrd="0" presId="urn:microsoft.com/office/officeart/2005/8/layout/vProcess5"/>
    <dgm:cxn modelId="{6E86A874-5963-4232-BFB4-5F34C062DA62}" type="presParOf" srcId="{9CFE523A-08B6-406B-9CF8-8A888D14E0D7}" destId="{4B813148-CB3C-4C30-823A-A1F5A70D0272}" srcOrd="0" destOrd="0" presId="urn:microsoft.com/office/officeart/2005/8/layout/vProcess5"/>
    <dgm:cxn modelId="{261ED7FA-EE35-4375-9C10-C673E9F3296E}" type="presParOf" srcId="{9CFE523A-08B6-406B-9CF8-8A888D14E0D7}" destId="{DAE28524-62E3-48B5-972D-13E15B8CEF63}" srcOrd="1" destOrd="0" presId="urn:microsoft.com/office/officeart/2005/8/layout/vProcess5"/>
    <dgm:cxn modelId="{FDC1EA2B-BD2F-4D63-A8CB-B62507583CA5}" type="presParOf" srcId="{9CFE523A-08B6-406B-9CF8-8A888D14E0D7}" destId="{BF236B25-FF4C-46CD-9659-466E4A48D8AE}" srcOrd="2" destOrd="0" presId="urn:microsoft.com/office/officeart/2005/8/layout/vProcess5"/>
    <dgm:cxn modelId="{AF12C7F5-9F3D-4812-9E5F-AEBF32A2E22D}" type="presParOf" srcId="{9CFE523A-08B6-406B-9CF8-8A888D14E0D7}" destId="{7B3D1DC9-0DF5-4F24-A7C6-EF0F703759DB}" srcOrd="3" destOrd="0" presId="urn:microsoft.com/office/officeart/2005/8/layout/vProcess5"/>
    <dgm:cxn modelId="{7FE216E1-8A88-40B6-8BEF-52AC93CE5365}" type="presParOf" srcId="{9CFE523A-08B6-406B-9CF8-8A888D14E0D7}" destId="{9FD19B19-CBAA-409C-BCDF-42918EFEB821}" srcOrd="4" destOrd="0" presId="urn:microsoft.com/office/officeart/2005/8/layout/vProcess5"/>
    <dgm:cxn modelId="{DCC477D8-2FE7-4E80-BEF2-0D095FD92A23}" type="presParOf" srcId="{9CFE523A-08B6-406B-9CF8-8A888D14E0D7}" destId="{3598C18C-BFF2-481E-A125-FD6BD104CEE1}" srcOrd="5" destOrd="0" presId="urn:microsoft.com/office/officeart/2005/8/layout/vProcess5"/>
    <dgm:cxn modelId="{17CDA619-CB0F-41E0-9366-A1152FEA2C46}" type="presParOf" srcId="{9CFE523A-08B6-406B-9CF8-8A888D14E0D7}" destId="{E47596EA-B8C7-4220-B505-CC40A3359DFA}" srcOrd="6" destOrd="0" presId="urn:microsoft.com/office/officeart/2005/8/layout/vProcess5"/>
    <dgm:cxn modelId="{282C64BC-741A-405F-805B-D87973BAA358}" type="presParOf" srcId="{9CFE523A-08B6-406B-9CF8-8A888D14E0D7}" destId="{EED0C699-2813-4D26-8C88-FCA58F53A0D4}" srcOrd="7" destOrd="0" presId="urn:microsoft.com/office/officeart/2005/8/layout/vProcess5"/>
    <dgm:cxn modelId="{E7F243F7-56CB-4A70-B5B8-32E56728CA31}" type="presParOf" srcId="{9CFE523A-08B6-406B-9CF8-8A888D14E0D7}" destId="{3D867CB6-4E00-433D-9338-284BF4723A94}"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95F91B-3866-427A-9AE4-9C375B3C3189}" type="doc">
      <dgm:prSet loTypeId="urn:microsoft.com/office/officeart/2005/8/layout/vProcess5" loCatId="process" qsTypeId="urn:microsoft.com/office/officeart/2005/8/quickstyle/simple1" qsCatId="simple" csTypeId="urn:microsoft.com/office/officeart/2005/8/colors/colorful4" csCatId="colorful" phldr="1"/>
      <dgm:spPr/>
      <dgm:t>
        <a:bodyPr/>
        <a:lstStyle/>
        <a:p>
          <a:endParaRPr lang="en-US"/>
        </a:p>
      </dgm:t>
    </dgm:pt>
    <dgm:pt modelId="{23CA6832-1112-42F0-9FBD-FBF3E71B3B99}">
      <dgm:prSet/>
      <dgm:spPr/>
      <dgm:t>
        <a:bodyPr/>
        <a:lstStyle/>
        <a:p>
          <a:r>
            <a:rPr lang="en-IE" dirty="0"/>
            <a:t>EOSC aims to provide Europe's researchers with the necessary digital resources to conduct research within and across disciplines and borders according to the principles of FAIR data and open science.</a:t>
          </a:r>
          <a:endParaRPr lang="en-US" dirty="0"/>
        </a:p>
      </dgm:t>
    </dgm:pt>
    <dgm:pt modelId="{4A08F300-4F79-4EC5-8D60-38A0251AB148}" type="parTrans" cxnId="{B1B30759-786D-4B49-A3B2-D0BD978D653F}">
      <dgm:prSet/>
      <dgm:spPr/>
      <dgm:t>
        <a:bodyPr/>
        <a:lstStyle/>
        <a:p>
          <a:endParaRPr lang="en-US"/>
        </a:p>
      </dgm:t>
    </dgm:pt>
    <dgm:pt modelId="{39817952-E9F9-4005-AB21-07CC136FFBE7}" type="sibTrans" cxnId="{B1B30759-786D-4B49-A3B2-D0BD978D653F}">
      <dgm:prSet phldrT="01"/>
      <dgm:spPr/>
      <dgm:t>
        <a:bodyPr/>
        <a:lstStyle/>
        <a:p>
          <a:endParaRPr lang="en-US" dirty="0"/>
        </a:p>
      </dgm:t>
    </dgm:pt>
    <dgm:pt modelId="{49C6A481-BD62-4A51-992A-ED48825FB00F}">
      <dgm:prSet/>
      <dgm:spPr/>
      <dgm:t>
        <a:bodyPr/>
        <a:lstStyle/>
        <a:p>
          <a:r>
            <a:rPr lang="en-IE"/>
            <a:t>This will be done by putting in place a so-called ‘system of systems’ federated into a network of</a:t>
          </a:r>
          <a:r>
            <a:rPr lang="en-IE" b="1"/>
            <a:t> nodes</a:t>
          </a:r>
          <a:r>
            <a:rPr lang="en-IE"/>
            <a:t>.</a:t>
          </a:r>
          <a:endParaRPr lang="en-US"/>
        </a:p>
      </dgm:t>
    </dgm:pt>
    <dgm:pt modelId="{CDB7A443-17B6-4906-BCF8-6020C6532F2E}" type="parTrans" cxnId="{E5DC6AA4-F5BD-4724-8A12-07AF57979077}">
      <dgm:prSet/>
      <dgm:spPr/>
      <dgm:t>
        <a:bodyPr/>
        <a:lstStyle/>
        <a:p>
          <a:endParaRPr lang="en-US"/>
        </a:p>
      </dgm:t>
    </dgm:pt>
    <dgm:pt modelId="{5F47B899-6C89-482E-929F-A291E4BB4D91}" type="sibTrans" cxnId="{E5DC6AA4-F5BD-4724-8A12-07AF57979077}">
      <dgm:prSet phldrT="02"/>
      <dgm:spPr/>
      <dgm:t>
        <a:bodyPr/>
        <a:lstStyle/>
        <a:p>
          <a:endParaRPr lang="en-US" dirty="0"/>
        </a:p>
      </dgm:t>
    </dgm:pt>
    <dgm:pt modelId="{9E104CCB-1E71-497E-8A50-FEE99BEB8216}">
      <dgm:prSet/>
      <dgm:spPr/>
      <dgm:t>
        <a:bodyPr/>
        <a:lstStyle/>
        <a:p>
          <a:r>
            <a:rPr lang="en-IE" dirty="0"/>
            <a:t>An EOSC Node will be typically formed by multiple research institutes, universities and other stakeholders with a common geographical or thematic scope.</a:t>
          </a:r>
          <a:endParaRPr lang="en-US" dirty="0"/>
        </a:p>
      </dgm:t>
    </dgm:pt>
    <dgm:pt modelId="{B91B264D-C620-4F5C-AEBC-7F50FB60E25D}" type="parTrans" cxnId="{1AFB9BC4-0B6F-433B-B8C0-9653A6D47417}">
      <dgm:prSet/>
      <dgm:spPr/>
      <dgm:t>
        <a:bodyPr/>
        <a:lstStyle/>
        <a:p>
          <a:endParaRPr lang="en-US"/>
        </a:p>
      </dgm:t>
    </dgm:pt>
    <dgm:pt modelId="{F811AFE9-5A7D-484C-830F-1FEA293505A6}" type="sibTrans" cxnId="{1AFB9BC4-0B6F-433B-B8C0-9653A6D47417}">
      <dgm:prSet phldrT="03"/>
      <dgm:spPr/>
      <dgm:t>
        <a:bodyPr/>
        <a:lstStyle/>
        <a:p>
          <a:endParaRPr lang="en-US" dirty="0"/>
        </a:p>
      </dgm:t>
    </dgm:pt>
    <dgm:pt modelId="{8FBE83E0-E946-440F-9644-93F47AFA59D3}">
      <dgm:prSet/>
      <dgm:spPr/>
      <dgm:t>
        <a:bodyPr/>
        <a:lstStyle/>
        <a:p>
          <a:r>
            <a:rPr lang="en-GB" dirty="0"/>
            <a:t>Fosters collaboration by making research outputs more accessible. In turn, this supports commercialisation of research, amplifying societal and economic impact.</a:t>
          </a:r>
          <a:endParaRPr lang="en-US" dirty="0"/>
        </a:p>
      </dgm:t>
    </dgm:pt>
    <dgm:pt modelId="{3621FE5C-8880-4E9C-B9E3-C459A1B28878}" type="parTrans" cxnId="{ABCACC39-4E16-450B-B902-C62A6E200B5D}">
      <dgm:prSet/>
      <dgm:spPr/>
      <dgm:t>
        <a:bodyPr/>
        <a:lstStyle/>
        <a:p>
          <a:endParaRPr lang="en-IE"/>
        </a:p>
      </dgm:t>
    </dgm:pt>
    <dgm:pt modelId="{4B6FEBCA-A02C-4049-B65C-65E5CED42A84}" type="sibTrans" cxnId="{ABCACC39-4E16-450B-B902-C62A6E200B5D}">
      <dgm:prSet/>
      <dgm:spPr/>
      <dgm:t>
        <a:bodyPr/>
        <a:lstStyle/>
        <a:p>
          <a:endParaRPr lang="en-IE"/>
        </a:p>
      </dgm:t>
    </dgm:pt>
    <dgm:pt modelId="{304D513A-4F93-4E31-B2CE-D6C917F60858}">
      <dgm:prSet/>
      <dgm:spPr/>
    </dgm:pt>
    <dgm:pt modelId="{194BE62F-FB48-4DA3-A9C4-80B5BAAFC7D9}" type="parTrans" cxnId="{FA2820D1-7C79-41B0-8A8C-33215C5D01FD}">
      <dgm:prSet/>
      <dgm:spPr/>
      <dgm:t>
        <a:bodyPr/>
        <a:lstStyle/>
        <a:p>
          <a:endParaRPr lang="en-IE"/>
        </a:p>
      </dgm:t>
    </dgm:pt>
    <dgm:pt modelId="{79A2F4DD-A6E2-4BFC-BA30-E022AEE9F815}" type="sibTrans" cxnId="{FA2820D1-7C79-41B0-8A8C-33215C5D01FD}">
      <dgm:prSet/>
      <dgm:spPr/>
      <dgm:t>
        <a:bodyPr/>
        <a:lstStyle/>
        <a:p>
          <a:endParaRPr lang="en-IE"/>
        </a:p>
      </dgm:t>
    </dgm:pt>
    <dgm:pt modelId="{25AF5BE7-C03F-4D95-9084-329B134EBDC1}">
      <dgm:prSet/>
      <dgm:spPr/>
      <dgm:t>
        <a:bodyPr/>
        <a:lstStyle/>
        <a:p>
          <a:r>
            <a:rPr lang="en-IE"/>
            <a:t>While access remains governed by provider policies, </a:t>
          </a:r>
          <a:r>
            <a:rPr lang="en-IE" i="0"/>
            <a:t>EOSC Ireland </a:t>
          </a:r>
          <a:r>
            <a:rPr lang="en-IE"/>
            <a:t>will simplify navigation, access to European infrastructures, and integration of resources.</a:t>
          </a:r>
          <a:endParaRPr lang="en-US" dirty="0"/>
        </a:p>
      </dgm:t>
    </dgm:pt>
    <dgm:pt modelId="{6F3D09B4-6904-42DC-966C-88BF1D19B354}" type="parTrans" cxnId="{6FA16EE4-50FD-4461-BCB1-97BBE9F2C58C}">
      <dgm:prSet/>
      <dgm:spPr/>
      <dgm:t>
        <a:bodyPr/>
        <a:lstStyle/>
        <a:p>
          <a:endParaRPr lang="en-IE"/>
        </a:p>
      </dgm:t>
    </dgm:pt>
    <dgm:pt modelId="{8645606F-72EB-45BC-9B60-66C25A23C2F6}" type="sibTrans" cxnId="{6FA16EE4-50FD-4461-BCB1-97BBE9F2C58C}">
      <dgm:prSet/>
      <dgm:spPr/>
      <dgm:t>
        <a:bodyPr/>
        <a:lstStyle/>
        <a:p>
          <a:endParaRPr lang="en-IE"/>
        </a:p>
      </dgm:t>
    </dgm:pt>
    <dgm:pt modelId="{2A809F05-BA3D-480D-AA6D-E9100803B510}" type="pres">
      <dgm:prSet presAssocID="{9B95F91B-3866-427A-9AE4-9C375B3C3189}" presName="outerComposite" presStyleCnt="0">
        <dgm:presLayoutVars>
          <dgm:chMax val="5"/>
          <dgm:dir/>
          <dgm:resizeHandles val="exact"/>
        </dgm:presLayoutVars>
      </dgm:prSet>
      <dgm:spPr/>
    </dgm:pt>
    <dgm:pt modelId="{86506955-C640-4093-B2A1-71C73A6675C8}" type="pres">
      <dgm:prSet presAssocID="{9B95F91B-3866-427A-9AE4-9C375B3C3189}" presName="dummyMaxCanvas" presStyleCnt="0">
        <dgm:presLayoutVars/>
      </dgm:prSet>
      <dgm:spPr/>
    </dgm:pt>
    <dgm:pt modelId="{F3B76F10-0EA5-4FE0-8F1D-9620906E3BE8}" type="pres">
      <dgm:prSet presAssocID="{9B95F91B-3866-427A-9AE4-9C375B3C3189}" presName="FiveNodes_1" presStyleLbl="node1" presStyleIdx="0" presStyleCnt="5">
        <dgm:presLayoutVars>
          <dgm:bulletEnabled val="1"/>
        </dgm:presLayoutVars>
      </dgm:prSet>
      <dgm:spPr/>
    </dgm:pt>
    <dgm:pt modelId="{4714E5FC-84F3-4750-905E-85CF1B957189}" type="pres">
      <dgm:prSet presAssocID="{9B95F91B-3866-427A-9AE4-9C375B3C3189}" presName="FiveNodes_2" presStyleLbl="node1" presStyleIdx="1" presStyleCnt="5">
        <dgm:presLayoutVars>
          <dgm:bulletEnabled val="1"/>
        </dgm:presLayoutVars>
      </dgm:prSet>
      <dgm:spPr/>
    </dgm:pt>
    <dgm:pt modelId="{4DE2E431-F57D-4171-BFFD-F0EDFF382B25}" type="pres">
      <dgm:prSet presAssocID="{9B95F91B-3866-427A-9AE4-9C375B3C3189}" presName="FiveNodes_3" presStyleLbl="node1" presStyleIdx="2" presStyleCnt="5">
        <dgm:presLayoutVars>
          <dgm:bulletEnabled val="1"/>
        </dgm:presLayoutVars>
      </dgm:prSet>
      <dgm:spPr/>
    </dgm:pt>
    <dgm:pt modelId="{68C21927-82C7-42ED-8A06-C8638FA579DB}" type="pres">
      <dgm:prSet presAssocID="{9B95F91B-3866-427A-9AE4-9C375B3C3189}" presName="FiveNodes_4" presStyleLbl="node1" presStyleIdx="3" presStyleCnt="5" custLinFactNeighborX="-118" custLinFactNeighborY="4020">
        <dgm:presLayoutVars>
          <dgm:bulletEnabled val="1"/>
        </dgm:presLayoutVars>
      </dgm:prSet>
      <dgm:spPr/>
    </dgm:pt>
    <dgm:pt modelId="{5CF849BA-01C4-4A03-8982-473972989207}" type="pres">
      <dgm:prSet presAssocID="{9B95F91B-3866-427A-9AE4-9C375B3C3189}" presName="FiveNodes_5" presStyleLbl="node1" presStyleIdx="4" presStyleCnt="5" custLinFactNeighborX="-118" custLinFactNeighborY="4020">
        <dgm:presLayoutVars>
          <dgm:bulletEnabled val="1"/>
        </dgm:presLayoutVars>
      </dgm:prSet>
      <dgm:spPr/>
    </dgm:pt>
    <dgm:pt modelId="{AC5C3B2A-8E41-412D-8370-1AD5C06EE770}" type="pres">
      <dgm:prSet presAssocID="{9B95F91B-3866-427A-9AE4-9C375B3C3189}" presName="FiveConn_1-2" presStyleLbl="fgAccFollowNode1" presStyleIdx="0" presStyleCnt="4">
        <dgm:presLayoutVars>
          <dgm:bulletEnabled val="1"/>
        </dgm:presLayoutVars>
      </dgm:prSet>
      <dgm:spPr/>
    </dgm:pt>
    <dgm:pt modelId="{AA3A3964-C3D2-43A4-9B4B-791F548AB221}" type="pres">
      <dgm:prSet presAssocID="{9B95F91B-3866-427A-9AE4-9C375B3C3189}" presName="FiveConn_2-3" presStyleLbl="fgAccFollowNode1" presStyleIdx="1" presStyleCnt="4">
        <dgm:presLayoutVars>
          <dgm:bulletEnabled val="1"/>
        </dgm:presLayoutVars>
      </dgm:prSet>
      <dgm:spPr/>
    </dgm:pt>
    <dgm:pt modelId="{3B94CDA1-1180-4EE0-9075-7C3E47AF8912}" type="pres">
      <dgm:prSet presAssocID="{9B95F91B-3866-427A-9AE4-9C375B3C3189}" presName="FiveConn_3-4" presStyleLbl="fgAccFollowNode1" presStyleIdx="2" presStyleCnt="4">
        <dgm:presLayoutVars>
          <dgm:bulletEnabled val="1"/>
        </dgm:presLayoutVars>
      </dgm:prSet>
      <dgm:spPr/>
    </dgm:pt>
    <dgm:pt modelId="{1EEDAB85-46FD-488D-A859-0626B446A06F}" type="pres">
      <dgm:prSet presAssocID="{9B95F91B-3866-427A-9AE4-9C375B3C3189}" presName="FiveConn_4-5" presStyleLbl="fgAccFollowNode1" presStyleIdx="3" presStyleCnt="4">
        <dgm:presLayoutVars>
          <dgm:bulletEnabled val="1"/>
        </dgm:presLayoutVars>
      </dgm:prSet>
      <dgm:spPr/>
    </dgm:pt>
    <dgm:pt modelId="{94A550B1-442C-4832-BFC3-67CCD69B5DD7}" type="pres">
      <dgm:prSet presAssocID="{9B95F91B-3866-427A-9AE4-9C375B3C3189}" presName="FiveNodes_1_text" presStyleLbl="node1" presStyleIdx="4" presStyleCnt="5">
        <dgm:presLayoutVars>
          <dgm:bulletEnabled val="1"/>
        </dgm:presLayoutVars>
      </dgm:prSet>
      <dgm:spPr/>
    </dgm:pt>
    <dgm:pt modelId="{88F7681F-D478-4CA2-BC32-F009A144B32D}" type="pres">
      <dgm:prSet presAssocID="{9B95F91B-3866-427A-9AE4-9C375B3C3189}" presName="FiveNodes_2_text" presStyleLbl="node1" presStyleIdx="4" presStyleCnt="5">
        <dgm:presLayoutVars>
          <dgm:bulletEnabled val="1"/>
        </dgm:presLayoutVars>
      </dgm:prSet>
      <dgm:spPr/>
    </dgm:pt>
    <dgm:pt modelId="{624554B7-6AB8-4678-AE10-A96D1DC78987}" type="pres">
      <dgm:prSet presAssocID="{9B95F91B-3866-427A-9AE4-9C375B3C3189}" presName="FiveNodes_3_text" presStyleLbl="node1" presStyleIdx="4" presStyleCnt="5">
        <dgm:presLayoutVars>
          <dgm:bulletEnabled val="1"/>
        </dgm:presLayoutVars>
      </dgm:prSet>
      <dgm:spPr/>
    </dgm:pt>
    <dgm:pt modelId="{3D6BC65D-008E-4C5D-8BC7-F9DD45632038}" type="pres">
      <dgm:prSet presAssocID="{9B95F91B-3866-427A-9AE4-9C375B3C3189}" presName="FiveNodes_4_text" presStyleLbl="node1" presStyleIdx="4" presStyleCnt="5">
        <dgm:presLayoutVars>
          <dgm:bulletEnabled val="1"/>
        </dgm:presLayoutVars>
      </dgm:prSet>
      <dgm:spPr/>
    </dgm:pt>
    <dgm:pt modelId="{0A00552E-3ED1-457C-998E-212CA5B7C598}" type="pres">
      <dgm:prSet presAssocID="{9B95F91B-3866-427A-9AE4-9C375B3C3189}" presName="FiveNodes_5_text" presStyleLbl="node1" presStyleIdx="4" presStyleCnt="5">
        <dgm:presLayoutVars>
          <dgm:bulletEnabled val="1"/>
        </dgm:presLayoutVars>
      </dgm:prSet>
      <dgm:spPr/>
    </dgm:pt>
  </dgm:ptLst>
  <dgm:cxnLst>
    <dgm:cxn modelId="{C906650F-470E-4F6F-A6CD-A03DE4F97002}" type="presOf" srcId="{F811AFE9-5A7D-484C-830F-1FEA293505A6}" destId="{3B94CDA1-1180-4EE0-9075-7C3E47AF8912}" srcOrd="0" destOrd="0" presId="urn:microsoft.com/office/officeart/2005/8/layout/vProcess5"/>
    <dgm:cxn modelId="{C66C632E-71D9-4A04-89CC-4E8B77DB04F5}" type="presOf" srcId="{9E104CCB-1E71-497E-8A50-FEE99BEB8216}" destId="{4DE2E431-F57D-4171-BFFD-F0EDFF382B25}" srcOrd="0" destOrd="0" presId="urn:microsoft.com/office/officeart/2005/8/layout/vProcess5"/>
    <dgm:cxn modelId="{ABCACC39-4E16-450B-B902-C62A6E200B5D}" srcId="{9B95F91B-3866-427A-9AE4-9C375B3C3189}" destId="{8FBE83E0-E946-440F-9644-93F47AFA59D3}" srcOrd="3" destOrd="0" parTransId="{3621FE5C-8880-4E9C-B9E3-C459A1B28878}" sibTransId="{4B6FEBCA-A02C-4049-B65C-65E5CED42A84}"/>
    <dgm:cxn modelId="{1A4B9761-4A0C-4C43-9F3F-5C812A5AFDFB}" type="presOf" srcId="{49C6A481-BD62-4A51-992A-ED48825FB00F}" destId="{88F7681F-D478-4CA2-BC32-F009A144B32D}" srcOrd="1" destOrd="0" presId="urn:microsoft.com/office/officeart/2005/8/layout/vProcess5"/>
    <dgm:cxn modelId="{5A8B8844-3E51-41E8-866D-30C5BB50EB34}" type="presOf" srcId="{39817952-E9F9-4005-AB21-07CC136FFBE7}" destId="{AC5C3B2A-8E41-412D-8370-1AD5C06EE770}" srcOrd="0" destOrd="0" presId="urn:microsoft.com/office/officeart/2005/8/layout/vProcess5"/>
    <dgm:cxn modelId="{1931406F-85A1-4538-B5C5-DF061FDDE88E}" type="presOf" srcId="{49C6A481-BD62-4A51-992A-ED48825FB00F}" destId="{4714E5FC-84F3-4750-905E-85CF1B957189}" srcOrd="0" destOrd="0" presId="urn:microsoft.com/office/officeart/2005/8/layout/vProcess5"/>
    <dgm:cxn modelId="{B1B30759-786D-4B49-A3B2-D0BD978D653F}" srcId="{9B95F91B-3866-427A-9AE4-9C375B3C3189}" destId="{23CA6832-1112-42F0-9FBD-FBF3E71B3B99}" srcOrd="0" destOrd="0" parTransId="{4A08F300-4F79-4EC5-8D60-38A0251AB148}" sibTransId="{39817952-E9F9-4005-AB21-07CC136FFBE7}"/>
    <dgm:cxn modelId="{BD830F7A-76F3-4566-A577-762D45C0D42A}" type="presOf" srcId="{8FBE83E0-E946-440F-9644-93F47AFA59D3}" destId="{68C21927-82C7-42ED-8A06-C8638FA579DB}" srcOrd="0" destOrd="0" presId="urn:microsoft.com/office/officeart/2005/8/layout/vProcess5"/>
    <dgm:cxn modelId="{33F70A88-240F-479B-9BF3-021261421677}" type="presOf" srcId="{4B6FEBCA-A02C-4049-B65C-65E5CED42A84}" destId="{1EEDAB85-46FD-488D-A859-0626B446A06F}" srcOrd="0" destOrd="0" presId="urn:microsoft.com/office/officeart/2005/8/layout/vProcess5"/>
    <dgm:cxn modelId="{487E8790-8BA0-4FEF-854F-E80BD5C382C4}" type="presOf" srcId="{8FBE83E0-E946-440F-9644-93F47AFA59D3}" destId="{3D6BC65D-008E-4C5D-8BC7-F9DD45632038}" srcOrd="1" destOrd="0" presId="urn:microsoft.com/office/officeart/2005/8/layout/vProcess5"/>
    <dgm:cxn modelId="{5DA22098-CA98-40B6-A360-B8E984738A4E}" type="presOf" srcId="{5F47B899-6C89-482E-929F-A291E4BB4D91}" destId="{AA3A3964-C3D2-43A4-9B4B-791F548AB221}" srcOrd="0" destOrd="0" presId="urn:microsoft.com/office/officeart/2005/8/layout/vProcess5"/>
    <dgm:cxn modelId="{AD2D889D-2BA4-4F5D-8F15-A2EA15F7844E}" type="presOf" srcId="{23CA6832-1112-42F0-9FBD-FBF3E71B3B99}" destId="{F3B76F10-0EA5-4FE0-8F1D-9620906E3BE8}" srcOrd="0" destOrd="0" presId="urn:microsoft.com/office/officeart/2005/8/layout/vProcess5"/>
    <dgm:cxn modelId="{E5DC6AA4-F5BD-4724-8A12-07AF57979077}" srcId="{9B95F91B-3866-427A-9AE4-9C375B3C3189}" destId="{49C6A481-BD62-4A51-992A-ED48825FB00F}" srcOrd="1" destOrd="0" parTransId="{CDB7A443-17B6-4906-BCF8-6020C6532F2E}" sibTransId="{5F47B899-6C89-482E-929F-A291E4BB4D91}"/>
    <dgm:cxn modelId="{DB12A9B1-C6AC-4245-8C5F-FCBEA5D6099C}" type="presOf" srcId="{9B95F91B-3866-427A-9AE4-9C375B3C3189}" destId="{2A809F05-BA3D-480D-AA6D-E9100803B510}" srcOrd="0" destOrd="0" presId="urn:microsoft.com/office/officeart/2005/8/layout/vProcess5"/>
    <dgm:cxn modelId="{6972B7B3-40F5-4914-9F6D-E103D92E9BA2}" type="presOf" srcId="{9E104CCB-1E71-497E-8A50-FEE99BEB8216}" destId="{624554B7-6AB8-4678-AE10-A96D1DC78987}" srcOrd="1" destOrd="0" presId="urn:microsoft.com/office/officeart/2005/8/layout/vProcess5"/>
    <dgm:cxn modelId="{7852A5BA-5AB4-4D29-A8A6-6943DC9DF2AD}" type="presOf" srcId="{23CA6832-1112-42F0-9FBD-FBF3E71B3B99}" destId="{94A550B1-442C-4832-BFC3-67CCD69B5DD7}" srcOrd="1" destOrd="0" presId="urn:microsoft.com/office/officeart/2005/8/layout/vProcess5"/>
    <dgm:cxn modelId="{1AFB9BC4-0B6F-433B-B8C0-9653A6D47417}" srcId="{9B95F91B-3866-427A-9AE4-9C375B3C3189}" destId="{9E104CCB-1E71-497E-8A50-FEE99BEB8216}" srcOrd="2" destOrd="0" parTransId="{B91B264D-C620-4F5C-AEBC-7F50FB60E25D}" sibTransId="{F811AFE9-5A7D-484C-830F-1FEA293505A6}"/>
    <dgm:cxn modelId="{FA2820D1-7C79-41B0-8A8C-33215C5D01FD}" srcId="{9B95F91B-3866-427A-9AE4-9C375B3C3189}" destId="{304D513A-4F93-4E31-B2CE-D6C917F60858}" srcOrd="5" destOrd="0" parTransId="{194BE62F-FB48-4DA3-A9C4-80B5BAAFC7D9}" sibTransId="{79A2F4DD-A6E2-4BFC-BA30-E022AEE9F815}"/>
    <dgm:cxn modelId="{6FA16EE4-50FD-4461-BCB1-97BBE9F2C58C}" srcId="{9B95F91B-3866-427A-9AE4-9C375B3C3189}" destId="{25AF5BE7-C03F-4D95-9084-329B134EBDC1}" srcOrd="4" destOrd="0" parTransId="{6F3D09B4-6904-42DC-966C-88BF1D19B354}" sibTransId="{8645606F-72EB-45BC-9B60-66C25A23C2F6}"/>
    <dgm:cxn modelId="{0B4760F6-B0A7-4DEE-9A05-31095DA5B728}" type="presOf" srcId="{25AF5BE7-C03F-4D95-9084-329B134EBDC1}" destId="{5CF849BA-01C4-4A03-8982-473972989207}" srcOrd="0" destOrd="0" presId="urn:microsoft.com/office/officeart/2005/8/layout/vProcess5"/>
    <dgm:cxn modelId="{1CB156FD-0190-40A7-AD95-6725E76C35D5}" type="presOf" srcId="{25AF5BE7-C03F-4D95-9084-329B134EBDC1}" destId="{0A00552E-3ED1-457C-998E-212CA5B7C598}" srcOrd="1" destOrd="0" presId="urn:microsoft.com/office/officeart/2005/8/layout/vProcess5"/>
    <dgm:cxn modelId="{FF410847-F108-469A-A3AC-6C9BAA3AF126}" type="presParOf" srcId="{2A809F05-BA3D-480D-AA6D-E9100803B510}" destId="{86506955-C640-4093-B2A1-71C73A6675C8}" srcOrd="0" destOrd="0" presId="urn:microsoft.com/office/officeart/2005/8/layout/vProcess5"/>
    <dgm:cxn modelId="{687751FC-3B82-430A-9812-10B2324FD63A}" type="presParOf" srcId="{2A809F05-BA3D-480D-AA6D-E9100803B510}" destId="{F3B76F10-0EA5-4FE0-8F1D-9620906E3BE8}" srcOrd="1" destOrd="0" presId="urn:microsoft.com/office/officeart/2005/8/layout/vProcess5"/>
    <dgm:cxn modelId="{D1E2A236-1335-4B2A-AAEF-FD79B46B8158}" type="presParOf" srcId="{2A809F05-BA3D-480D-AA6D-E9100803B510}" destId="{4714E5FC-84F3-4750-905E-85CF1B957189}" srcOrd="2" destOrd="0" presId="urn:microsoft.com/office/officeart/2005/8/layout/vProcess5"/>
    <dgm:cxn modelId="{2FE513CF-9B96-4A95-A1F1-BCDC3F0B21D3}" type="presParOf" srcId="{2A809F05-BA3D-480D-AA6D-E9100803B510}" destId="{4DE2E431-F57D-4171-BFFD-F0EDFF382B25}" srcOrd="3" destOrd="0" presId="urn:microsoft.com/office/officeart/2005/8/layout/vProcess5"/>
    <dgm:cxn modelId="{F2E06BF4-1688-48EE-9F65-BA7422CCE1E8}" type="presParOf" srcId="{2A809F05-BA3D-480D-AA6D-E9100803B510}" destId="{68C21927-82C7-42ED-8A06-C8638FA579DB}" srcOrd="4" destOrd="0" presId="urn:microsoft.com/office/officeart/2005/8/layout/vProcess5"/>
    <dgm:cxn modelId="{01C4744B-9ADB-47D4-853E-59DA1CBB0EF2}" type="presParOf" srcId="{2A809F05-BA3D-480D-AA6D-E9100803B510}" destId="{5CF849BA-01C4-4A03-8982-473972989207}" srcOrd="5" destOrd="0" presId="urn:microsoft.com/office/officeart/2005/8/layout/vProcess5"/>
    <dgm:cxn modelId="{F963675D-CFA6-4345-B4E7-CB08B2D417D9}" type="presParOf" srcId="{2A809F05-BA3D-480D-AA6D-E9100803B510}" destId="{AC5C3B2A-8E41-412D-8370-1AD5C06EE770}" srcOrd="6" destOrd="0" presId="urn:microsoft.com/office/officeart/2005/8/layout/vProcess5"/>
    <dgm:cxn modelId="{4E63E413-B7F1-4CA1-B078-BB21161E4147}" type="presParOf" srcId="{2A809F05-BA3D-480D-AA6D-E9100803B510}" destId="{AA3A3964-C3D2-43A4-9B4B-791F548AB221}" srcOrd="7" destOrd="0" presId="urn:microsoft.com/office/officeart/2005/8/layout/vProcess5"/>
    <dgm:cxn modelId="{81FCE04E-4A7F-4CD3-8CE6-36C5E61A9AA7}" type="presParOf" srcId="{2A809F05-BA3D-480D-AA6D-E9100803B510}" destId="{3B94CDA1-1180-4EE0-9075-7C3E47AF8912}" srcOrd="8" destOrd="0" presId="urn:microsoft.com/office/officeart/2005/8/layout/vProcess5"/>
    <dgm:cxn modelId="{4956241B-A10C-4BC2-A5FE-B7D85AB8C9C5}" type="presParOf" srcId="{2A809F05-BA3D-480D-AA6D-E9100803B510}" destId="{1EEDAB85-46FD-488D-A859-0626B446A06F}" srcOrd="9" destOrd="0" presId="urn:microsoft.com/office/officeart/2005/8/layout/vProcess5"/>
    <dgm:cxn modelId="{F299F8D7-EE2D-47DF-AF4E-1F5DBD2335BB}" type="presParOf" srcId="{2A809F05-BA3D-480D-AA6D-E9100803B510}" destId="{94A550B1-442C-4832-BFC3-67CCD69B5DD7}" srcOrd="10" destOrd="0" presId="urn:microsoft.com/office/officeart/2005/8/layout/vProcess5"/>
    <dgm:cxn modelId="{EE4F3200-284C-4CAC-8C89-A433FAF0A437}" type="presParOf" srcId="{2A809F05-BA3D-480D-AA6D-E9100803B510}" destId="{88F7681F-D478-4CA2-BC32-F009A144B32D}" srcOrd="11" destOrd="0" presId="urn:microsoft.com/office/officeart/2005/8/layout/vProcess5"/>
    <dgm:cxn modelId="{7CA68335-4E5E-4357-AEAB-C064AAED00BF}" type="presParOf" srcId="{2A809F05-BA3D-480D-AA6D-E9100803B510}" destId="{624554B7-6AB8-4678-AE10-A96D1DC78987}" srcOrd="12" destOrd="0" presId="urn:microsoft.com/office/officeart/2005/8/layout/vProcess5"/>
    <dgm:cxn modelId="{4BAB6F71-060D-4B73-A551-4D6E21B3D9DA}" type="presParOf" srcId="{2A809F05-BA3D-480D-AA6D-E9100803B510}" destId="{3D6BC65D-008E-4C5D-8BC7-F9DD45632038}" srcOrd="13" destOrd="0" presId="urn:microsoft.com/office/officeart/2005/8/layout/vProcess5"/>
    <dgm:cxn modelId="{3CDEEB6B-2C9E-4E89-B07C-F289ED6714ED}" type="presParOf" srcId="{2A809F05-BA3D-480D-AA6D-E9100803B510}" destId="{0A00552E-3ED1-457C-998E-212CA5B7C598}"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E28524-62E3-48B5-972D-13E15B8CEF63}">
      <dsp:nvSpPr>
        <dsp:cNvPr id="0" name=""/>
        <dsp:cNvSpPr/>
      </dsp:nvSpPr>
      <dsp:spPr>
        <a:xfrm>
          <a:off x="0" y="0"/>
          <a:ext cx="8938260" cy="1305401"/>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solidFill>
                <a:schemeClr val="bg1"/>
              </a:solidFill>
            </a:rPr>
            <a:t>In most cases, no, because:</a:t>
          </a:r>
          <a:endParaRPr lang="en-US" sz="3200" kern="1200" dirty="0">
            <a:solidFill>
              <a:schemeClr val="bg1"/>
            </a:solidFill>
          </a:endParaRPr>
        </a:p>
      </dsp:txBody>
      <dsp:txXfrm>
        <a:off x="38234" y="38234"/>
        <a:ext cx="7529629" cy="1228933"/>
      </dsp:txXfrm>
    </dsp:sp>
    <dsp:sp modelId="{BF236B25-FF4C-46CD-9659-466E4A48D8AE}">
      <dsp:nvSpPr>
        <dsp:cNvPr id="0" name=""/>
        <dsp:cNvSpPr/>
      </dsp:nvSpPr>
      <dsp:spPr>
        <a:xfrm>
          <a:off x="788669" y="1522968"/>
          <a:ext cx="8938260" cy="1305401"/>
        </a:xfrm>
        <a:prstGeom prst="roundRect">
          <a:avLst>
            <a:gd name="adj" fmla="val 10000"/>
          </a:avLst>
        </a:prstGeom>
        <a:solidFill>
          <a:schemeClr val="accent1">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dirty="0">
              <a:solidFill>
                <a:srgbClr val="002060"/>
              </a:solidFill>
            </a:rPr>
            <a:t>Intellectual property (IP) assigns property rights to certain non-rival resources, which are considered original </a:t>
          </a:r>
          <a:r>
            <a:rPr lang="en-US" sz="2200" b="0" i="1" kern="1200" dirty="0">
              <a:solidFill>
                <a:srgbClr val="002060"/>
              </a:solidFill>
            </a:rPr>
            <a:t>acts of creation</a:t>
          </a:r>
          <a:r>
            <a:rPr lang="en-US" sz="2200" b="0" i="0" kern="1200" dirty="0">
              <a:solidFill>
                <a:srgbClr val="002060"/>
              </a:solidFill>
            </a:rPr>
            <a:t>, such as </a:t>
          </a:r>
          <a:r>
            <a:rPr lang="en-GB" sz="2200" b="0" i="0" kern="1200" dirty="0">
              <a:solidFill>
                <a:srgbClr val="002060"/>
              </a:solidFill>
            </a:rPr>
            <a:t>literary, scientific and artistic work </a:t>
          </a:r>
          <a:r>
            <a:rPr lang="en-US" sz="2200" kern="1200" dirty="0">
              <a:solidFill>
                <a:srgbClr val="002060"/>
              </a:solidFill>
            </a:rPr>
            <a:t>.</a:t>
          </a:r>
        </a:p>
      </dsp:txBody>
      <dsp:txXfrm>
        <a:off x="826903" y="1561202"/>
        <a:ext cx="7224611" cy="1228933"/>
      </dsp:txXfrm>
    </dsp:sp>
    <dsp:sp modelId="{7B3D1DC9-0DF5-4F24-A7C6-EF0F703759DB}">
      <dsp:nvSpPr>
        <dsp:cNvPr id="0" name=""/>
        <dsp:cNvSpPr/>
      </dsp:nvSpPr>
      <dsp:spPr>
        <a:xfrm>
          <a:off x="1577339" y="3045936"/>
          <a:ext cx="8938260" cy="1305401"/>
        </a:xfrm>
        <a:prstGeom prst="roundRect">
          <a:avLst>
            <a:gd name="adj" fmla="val 10000"/>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dirty="0">
              <a:solidFill>
                <a:srgbClr val="002060"/>
              </a:solidFill>
            </a:rPr>
            <a:t>IP law does </a:t>
          </a:r>
          <a:r>
            <a:rPr lang="en-US" sz="2200" b="0" i="1" kern="1200" dirty="0">
              <a:solidFill>
                <a:srgbClr val="002060"/>
              </a:solidFill>
            </a:rPr>
            <a:t>not</a:t>
          </a:r>
          <a:r>
            <a:rPr lang="en-US" sz="2200" b="0" i="0" kern="1200" dirty="0">
              <a:solidFill>
                <a:srgbClr val="002060"/>
              </a:solidFill>
            </a:rPr>
            <a:t> protect data since the collection of information and facts is not considered an </a:t>
          </a:r>
          <a:r>
            <a:rPr lang="en-US" sz="2200" b="0" i="1" kern="1200" dirty="0">
              <a:solidFill>
                <a:srgbClr val="002060"/>
              </a:solidFill>
            </a:rPr>
            <a:t>act of creation. </a:t>
          </a:r>
          <a:endParaRPr lang="en-US" sz="2200" kern="1200" dirty="0">
            <a:solidFill>
              <a:srgbClr val="002060"/>
            </a:solidFill>
          </a:endParaRPr>
        </a:p>
      </dsp:txBody>
      <dsp:txXfrm>
        <a:off x="1615573" y="3084170"/>
        <a:ext cx="7224611" cy="1228933"/>
      </dsp:txXfrm>
    </dsp:sp>
    <dsp:sp modelId="{9FD19B19-CBAA-409C-BCDF-42918EFEB821}">
      <dsp:nvSpPr>
        <dsp:cNvPr id="0" name=""/>
        <dsp:cNvSpPr/>
      </dsp:nvSpPr>
      <dsp:spPr>
        <a:xfrm>
          <a:off x="8089749" y="989929"/>
          <a:ext cx="848510" cy="848510"/>
        </a:xfrm>
        <a:prstGeom prst="downArrow">
          <a:avLst>
            <a:gd name="adj1" fmla="val 55000"/>
            <a:gd name="adj2" fmla="val 45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80664" y="989929"/>
        <a:ext cx="466680" cy="638504"/>
      </dsp:txXfrm>
    </dsp:sp>
    <dsp:sp modelId="{3598C18C-BFF2-481E-A125-FD6BD104CEE1}">
      <dsp:nvSpPr>
        <dsp:cNvPr id="0" name=""/>
        <dsp:cNvSpPr/>
      </dsp:nvSpPr>
      <dsp:spPr>
        <a:xfrm>
          <a:off x="8878419" y="2504195"/>
          <a:ext cx="848510" cy="848510"/>
        </a:xfrm>
        <a:prstGeom prst="downArrow">
          <a:avLst>
            <a:gd name="adj1" fmla="val 55000"/>
            <a:gd name="adj2" fmla="val 45000"/>
          </a:avLst>
        </a:prstGeom>
        <a:solidFill>
          <a:schemeClr val="accent5">
            <a:tint val="40000"/>
            <a:alpha val="90000"/>
            <a:hueOff val="-11944666"/>
            <a:satOff val="2667"/>
            <a:lumOff val="401"/>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E" sz="3600" kern="1200"/>
        </a:p>
      </dsp:txBody>
      <dsp:txXfrm>
        <a:off x="9069334" y="2504195"/>
        <a:ext cx="466680" cy="6385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76F10-0EA5-4FE0-8F1D-9620906E3BE8}">
      <dsp:nvSpPr>
        <dsp:cNvPr id="0" name=""/>
        <dsp:cNvSpPr/>
      </dsp:nvSpPr>
      <dsp:spPr>
        <a:xfrm>
          <a:off x="0" y="0"/>
          <a:ext cx="8097012" cy="710797"/>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E" sz="1300" kern="1200" dirty="0"/>
            <a:t>EOSC aims to provide Europe's researchers with the necessary digital resources to conduct research within and across disciplines and borders according to the principles of FAIR data and open science.</a:t>
          </a:r>
          <a:endParaRPr lang="en-US" sz="1300" kern="1200" dirty="0"/>
        </a:p>
      </dsp:txBody>
      <dsp:txXfrm>
        <a:off x="20819" y="20819"/>
        <a:ext cx="7246841" cy="669159"/>
      </dsp:txXfrm>
    </dsp:sp>
    <dsp:sp modelId="{4714E5FC-84F3-4750-905E-85CF1B957189}">
      <dsp:nvSpPr>
        <dsp:cNvPr id="0" name=""/>
        <dsp:cNvSpPr/>
      </dsp:nvSpPr>
      <dsp:spPr>
        <a:xfrm>
          <a:off x="604647" y="809519"/>
          <a:ext cx="8097012" cy="710797"/>
        </a:xfrm>
        <a:prstGeom prst="roundRect">
          <a:avLst>
            <a:gd name="adj" fmla="val 10000"/>
          </a:avLst>
        </a:prstGeom>
        <a:solidFill>
          <a:schemeClr val="accent4">
            <a:hueOff val="1649984"/>
            <a:satOff val="-7300"/>
            <a:lumOff val="-12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E" sz="1300" kern="1200"/>
            <a:t>This will be done by putting in place a so-called ‘system of systems’ federated into a network of</a:t>
          </a:r>
          <a:r>
            <a:rPr lang="en-IE" sz="1300" b="1" kern="1200"/>
            <a:t> nodes</a:t>
          </a:r>
          <a:r>
            <a:rPr lang="en-IE" sz="1300" kern="1200"/>
            <a:t>.</a:t>
          </a:r>
          <a:endParaRPr lang="en-US" sz="1300" kern="1200"/>
        </a:p>
      </dsp:txBody>
      <dsp:txXfrm>
        <a:off x="625466" y="830338"/>
        <a:ext cx="6988708" cy="669159"/>
      </dsp:txXfrm>
    </dsp:sp>
    <dsp:sp modelId="{4DE2E431-F57D-4171-BFFD-F0EDFF382B25}">
      <dsp:nvSpPr>
        <dsp:cNvPr id="0" name=""/>
        <dsp:cNvSpPr/>
      </dsp:nvSpPr>
      <dsp:spPr>
        <a:xfrm>
          <a:off x="1209293" y="1619039"/>
          <a:ext cx="8097012" cy="710797"/>
        </a:xfrm>
        <a:prstGeom prst="roundRect">
          <a:avLst>
            <a:gd name="adj" fmla="val 10000"/>
          </a:avLst>
        </a:prstGeom>
        <a:solidFill>
          <a:schemeClr val="accent4">
            <a:hueOff val="3299968"/>
            <a:satOff val="-14601"/>
            <a:lumOff val="-245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E" sz="1300" kern="1200" dirty="0"/>
            <a:t>An EOSC Node will be typically formed by multiple research institutes, universities and other stakeholders with a common geographical or thematic scope.</a:t>
          </a:r>
          <a:endParaRPr lang="en-US" sz="1300" kern="1200" dirty="0"/>
        </a:p>
      </dsp:txBody>
      <dsp:txXfrm>
        <a:off x="1230112" y="1639858"/>
        <a:ext cx="6988708" cy="669159"/>
      </dsp:txXfrm>
    </dsp:sp>
    <dsp:sp modelId="{68C21927-82C7-42ED-8A06-C8638FA579DB}">
      <dsp:nvSpPr>
        <dsp:cNvPr id="0" name=""/>
        <dsp:cNvSpPr/>
      </dsp:nvSpPr>
      <dsp:spPr>
        <a:xfrm>
          <a:off x="1804386" y="2457132"/>
          <a:ext cx="8097012" cy="710797"/>
        </a:xfrm>
        <a:prstGeom prst="roundRect">
          <a:avLst>
            <a:gd name="adj" fmla="val 10000"/>
          </a:avLst>
        </a:prstGeom>
        <a:solidFill>
          <a:schemeClr val="accent4">
            <a:hueOff val="4949952"/>
            <a:satOff val="-21901"/>
            <a:lumOff val="-36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GB" sz="1300" kern="1200" dirty="0"/>
            <a:t>Fosters collaboration by making research outputs more accessible. In turn, this supports commercialisation of research, amplifying societal and economic impact.</a:t>
          </a:r>
          <a:endParaRPr lang="en-US" sz="1300" kern="1200" dirty="0"/>
        </a:p>
      </dsp:txBody>
      <dsp:txXfrm>
        <a:off x="1825205" y="2477951"/>
        <a:ext cx="6988708" cy="669159"/>
      </dsp:txXfrm>
    </dsp:sp>
    <dsp:sp modelId="{5CF849BA-01C4-4A03-8982-473972989207}">
      <dsp:nvSpPr>
        <dsp:cNvPr id="0" name=""/>
        <dsp:cNvSpPr/>
      </dsp:nvSpPr>
      <dsp:spPr>
        <a:xfrm>
          <a:off x="2409033" y="3238078"/>
          <a:ext cx="8097012" cy="710797"/>
        </a:xfrm>
        <a:prstGeom prst="roundRect">
          <a:avLst>
            <a:gd name="adj" fmla="val 10000"/>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E" sz="1300" kern="1200"/>
            <a:t>While access remains governed by provider policies, </a:t>
          </a:r>
          <a:r>
            <a:rPr lang="en-IE" sz="1300" i="0" kern="1200"/>
            <a:t>EOSC Ireland </a:t>
          </a:r>
          <a:r>
            <a:rPr lang="en-IE" sz="1300" kern="1200"/>
            <a:t>will simplify navigation, access to European infrastructures, and integration of resources.</a:t>
          </a:r>
          <a:endParaRPr lang="en-US" sz="1300" kern="1200" dirty="0"/>
        </a:p>
      </dsp:txBody>
      <dsp:txXfrm>
        <a:off x="2429852" y="3258897"/>
        <a:ext cx="6988708" cy="669159"/>
      </dsp:txXfrm>
    </dsp:sp>
    <dsp:sp modelId="{AC5C3B2A-8E41-412D-8370-1AD5C06EE770}">
      <dsp:nvSpPr>
        <dsp:cNvPr id="0" name=""/>
        <dsp:cNvSpPr/>
      </dsp:nvSpPr>
      <dsp:spPr>
        <a:xfrm>
          <a:off x="7634993" y="519277"/>
          <a:ext cx="462018" cy="462018"/>
        </a:xfrm>
        <a:prstGeom prst="downArrow">
          <a:avLst>
            <a:gd name="adj1" fmla="val 55000"/>
            <a:gd name="adj2" fmla="val 45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7738947" y="519277"/>
        <a:ext cx="254110" cy="347669"/>
      </dsp:txXfrm>
    </dsp:sp>
    <dsp:sp modelId="{AA3A3964-C3D2-43A4-9B4B-791F548AB221}">
      <dsp:nvSpPr>
        <dsp:cNvPr id="0" name=""/>
        <dsp:cNvSpPr/>
      </dsp:nvSpPr>
      <dsp:spPr>
        <a:xfrm>
          <a:off x="8239640" y="1328796"/>
          <a:ext cx="462018" cy="462018"/>
        </a:xfrm>
        <a:prstGeom prst="downArrow">
          <a:avLst>
            <a:gd name="adj1" fmla="val 55000"/>
            <a:gd name="adj2" fmla="val 45000"/>
          </a:avLst>
        </a:prstGeom>
        <a:solidFill>
          <a:schemeClr val="accent4">
            <a:tint val="40000"/>
            <a:alpha val="90000"/>
            <a:hueOff val="2053179"/>
            <a:satOff val="-10223"/>
            <a:lumOff val="-970"/>
            <a:alphaOff val="0"/>
          </a:schemeClr>
        </a:solidFill>
        <a:ln w="19050" cap="flat" cmpd="sng" algn="ctr">
          <a:solidFill>
            <a:schemeClr val="accent4">
              <a:tint val="40000"/>
              <a:alpha val="90000"/>
              <a:hueOff val="2053179"/>
              <a:satOff val="-10223"/>
              <a:lumOff val="-9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8343594" y="1328796"/>
        <a:ext cx="254110" cy="347669"/>
      </dsp:txXfrm>
    </dsp:sp>
    <dsp:sp modelId="{3B94CDA1-1180-4EE0-9075-7C3E47AF8912}">
      <dsp:nvSpPr>
        <dsp:cNvPr id="0" name=""/>
        <dsp:cNvSpPr/>
      </dsp:nvSpPr>
      <dsp:spPr>
        <a:xfrm>
          <a:off x="8844287" y="2126469"/>
          <a:ext cx="462018" cy="462018"/>
        </a:xfrm>
        <a:prstGeom prst="downArrow">
          <a:avLst>
            <a:gd name="adj1" fmla="val 55000"/>
            <a:gd name="adj2" fmla="val 45000"/>
          </a:avLst>
        </a:prstGeom>
        <a:solidFill>
          <a:schemeClr val="accent4">
            <a:tint val="40000"/>
            <a:alpha val="90000"/>
            <a:hueOff val="4106357"/>
            <a:satOff val="-20446"/>
            <a:lumOff val="-1940"/>
            <a:alphaOff val="0"/>
          </a:schemeClr>
        </a:solidFill>
        <a:ln w="19050" cap="flat" cmpd="sng" algn="ctr">
          <a:solidFill>
            <a:schemeClr val="accent4">
              <a:tint val="40000"/>
              <a:alpha val="90000"/>
              <a:hueOff val="4106357"/>
              <a:satOff val="-20446"/>
              <a:lumOff val="-194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8948241" y="2126469"/>
        <a:ext cx="254110" cy="347669"/>
      </dsp:txXfrm>
    </dsp:sp>
    <dsp:sp modelId="{1EEDAB85-46FD-488D-A859-0626B446A06F}">
      <dsp:nvSpPr>
        <dsp:cNvPr id="0" name=""/>
        <dsp:cNvSpPr/>
      </dsp:nvSpPr>
      <dsp:spPr>
        <a:xfrm>
          <a:off x="9448934" y="2943887"/>
          <a:ext cx="462018" cy="462018"/>
        </a:xfrm>
        <a:prstGeom prst="downArrow">
          <a:avLst>
            <a:gd name="adj1" fmla="val 55000"/>
            <a:gd name="adj2" fmla="val 45000"/>
          </a:avLst>
        </a:prstGeom>
        <a:solidFill>
          <a:schemeClr val="accent4">
            <a:tint val="40000"/>
            <a:alpha val="90000"/>
            <a:hueOff val="6159535"/>
            <a:satOff val="-30669"/>
            <a:lumOff val="-2910"/>
            <a:alphaOff val="0"/>
          </a:schemeClr>
        </a:solidFill>
        <a:ln w="19050" cap="flat" cmpd="sng" algn="ctr">
          <a:solidFill>
            <a:schemeClr val="accent4">
              <a:tint val="40000"/>
              <a:alpha val="90000"/>
              <a:hueOff val="6159535"/>
              <a:satOff val="-30669"/>
              <a:lumOff val="-291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IE" sz="2000" kern="1200"/>
        </a:p>
      </dsp:txBody>
      <dsp:txXfrm>
        <a:off x="9552888" y="2943887"/>
        <a:ext cx="254110" cy="34766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3T15:44:01.6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3455 25 0,'-3455'-25'0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4T14:40:56.7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1222 21,'-1119'0,"1105"-1,1-1,-1 0,1 0,-18-7,30 9,-16-5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4T14:41:00.2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1803 102 0,'-1803'-102'0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5:44:08.1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4064 37,'-1'-1,"1"-1,-1 1,1 0,-1 0,1 0,-1 0,0 0,1 0,-1 0,0 0,0 0,0 0,0 0,0 1,0-1,0 0,0 0,0 1,0-1,0 1,-1-1,1 1,0 0,0-1,0 1,-1 0,1 0,-2 0,-41-5,39 5,-507-3,259 5,-2891-2,3090-4,32-2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5:44:18.8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2260 0,'-2222'0,"2185"0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3T15:44:21.3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2387 77 0,'-2387'-77'0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3T15:44:46.7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2760 77,'-3'-3,"-1"1,0 0,1-1,-1 1,0 1,0-1,0 0,0 1,-1 0,1 0,-8-1,-54-1,43 3,-839-3,439 6,-49-23,121 10,-4-1,235 2,88 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3T15:44:48.5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2948 0 0,'-2948'0'0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3T16:22:21.4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3389 81 0,'-3388'-81'0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3T16:22:29.2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3073 52 0,'-3073'-52'0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3T16:28:58.0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3916 53 0,'-3916'-53'0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23283C-6276-4E81-BB4C-6B6B9C134FE0}" type="datetimeFigureOut">
              <a:rPr lang="en-IE" smtClean="0"/>
              <a:t>24/10/2025</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CABBE4-3610-4571-BE65-B1916128F512}" type="slidenum">
              <a:rPr lang="en-IE" smtClean="0"/>
              <a:t>‹#›</a:t>
            </a:fld>
            <a:endParaRPr lang="en-IE"/>
          </a:p>
        </p:txBody>
      </p:sp>
    </p:spTree>
    <p:extLst>
      <p:ext uri="{BB962C8B-B14F-4D97-AF65-F5344CB8AC3E}">
        <p14:creationId xmlns:p14="http://schemas.microsoft.com/office/powerpoint/2010/main" val="2249680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9CABBE4-3610-4571-BE65-B1916128F512}" type="slidenum">
              <a:rPr lang="en-IE" smtClean="0"/>
              <a:t>3</a:t>
            </a:fld>
            <a:endParaRPr lang="en-IE"/>
          </a:p>
        </p:txBody>
      </p:sp>
    </p:spTree>
    <p:extLst>
      <p:ext uri="{BB962C8B-B14F-4D97-AF65-F5344CB8AC3E}">
        <p14:creationId xmlns:p14="http://schemas.microsoft.com/office/powerpoint/2010/main" val="19364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29</a:t>
            </a:fld>
            <a:endParaRPr lang="en-US" dirty="0"/>
          </a:p>
        </p:txBody>
      </p:sp>
    </p:spTree>
    <p:extLst>
      <p:ext uri="{BB962C8B-B14F-4D97-AF65-F5344CB8AC3E}">
        <p14:creationId xmlns:p14="http://schemas.microsoft.com/office/powerpoint/2010/main" val="4127327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9CABBE4-3610-4571-BE65-B1916128F512}" type="slidenum">
              <a:rPr lang="en-IE" smtClean="0"/>
              <a:t>39</a:t>
            </a:fld>
            <a:endParaRPr lang="en-IE"/>
          </a:p>
        </p:txBody>
      </p:sp>
    </p:spTree>
    <p:extLst>
      <p:ext uri="{BB962C8B-B14F-4D97-AF65-F5344CB8AC3E}">
        <p14:creationId xmlns:p14="http://schemas.microsoft.com/office/powerpoint/2010/main" val="604990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7CAC-4A0D-228A-AFB8-B1BC777436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78C204CA-B24A-370C-68C5-9EC9E4609A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0281C8E0-4390-B051-C24A-9542BBA4E3CB}"/>
              </a:ext>
            </a:extLst>
          </p:cNvPr>
          <p:cNvSpPr>
            <a:spLocks noGrp="1"/>
          </p:cNvSpPr>
          <p:nvPr>
            <p:ph type="dt" sz="half" idx="10"/>
          </p:nvPr>
        </p:nvSpPr>
        <p:spPr/>
        <p:txBody>
          <a:bodyPr/>
          <a:lstStyle/>
          <a:p>
            <a:fld id="{B45FD75D-3C61-49F0-9516-4DCAC4D1976B}" type="datetimeFigureOut">
              <a:rPr lang="en-IE" smtClean="0"/>
              <a:t>24/10/2025</a:t>
            </a:fld>
            <a:endParaRPr lang="en-IE"/>
          </a:p>
        </p:txBody>
      </p:sp>
      <p:sp>
        <p:nvSpPr>
          <p:cNvPr id="5" name="Footer Placeholder 4">
            <a:extLst>
              <a:ext uri="{FF2B5EF4-FFF2-40B4-BE49-F238E27FC236}">
                <a16:creationId xmlns:a16="http://schemas.microsoft.com/office/drawing/2014/main" id="{DDBB6742-38C7-D49F-A6FC-0271AAEB3CA8}"/>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8AC68719-BDAE-FB27-BE90-1F28C07441DA}"/>
              </a:ext>
            </a:extLst>
          </p:cNvPr>
          <p:cNvSpPr>
            <a:spLocks noGrp="1"/>
          </p:cNvSpPr>
          <p:nvPr>
            <p:ph type="sldNum" sz="quarter" idx="12"/>
          </p:nvPr>
        </p:nvSpPr>
        <p:spPr/>
        <p:txBody>
          <a:bodyPr/>
          <a:lstStyle/>
          <a:p>
            <a:fld id="{A82121FB-2A2F-471F-AA3B-F49D749645ED}" type="slidenum">
              <a:rPr lang="en-IE" smtClean="0"/>
              <a:t>‹#›</a:t>
            </a:fld>
            <a:endParaRPr lang="en-IE"/>
          </a:p>
        </p:txBody>
      </p:sp>
    </p:spTree>
    <p:extLst>
      <p:ext uri="{BB962C8B-B14F-4D97-AF65-F5344CB8AC3E}">
        <p14:creationId xmlns:p14="http://schemas.microsoft.com/office/powerpoint/2010/main" val="2986864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0857C-F6BD-9B00-B354-5A8D71B8E66C}"/>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513C2E7D-040A-CB9F-A952-0138EE7506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6F5152AE-DFD6-F20F-BC90-4615DFC4621F}"/>
              </a:ext>
            </a:extLst>
          </p:cNvPr>
          <p:cNvSpPr>
            <a:spLocks noGrp="1"/>
          </p:cNvSpPr>
          <p:nvPr>
            <p:ph type="dt" sz="half" idx="10"/>
          </p:nvPr>
        </p:nvSpPr>
        <p:spPr/>
        <p:txBody>
          <a:bodyPr/>
          <a:lstStyle/>
          <a:p>
            <a:fld id="{B45FD75D-3C61-49F0-9516-4DCAC4D1976B}" type="datetimeFigureOut">
              <a:rPr lang="en-IE" smtClean="0"/>
              <a:t>24/10/2025</a:t>
            </a:fld>
            <a:endParaRPr lang="en-IE"/>
          </a:p>
        </p:txBody>
      </p:sp>
      <p:sp>
        <p:nvSpPr>
          <p:cNvPr id="5" name="Footer Placeholder 4">
            <a:extLst>
              <a:ext uri="{FF2B5EF4-FFF2-40B4-BE49-F238E27FC236}">
                <a16:creationId xmlns:a16="http://schemas.microsoft.com/office/drawing/2014/main" id="{06624FFC-08A1-7F71-987A-E20E578F74CE}"/>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76E16E2-BD2C-6E12-4E9A-2BFEABAEBE44}"/>
              </a:ext>
            </a:extLst>
          </p:cNvPr>
          <p:cNvSpPr>
            <a:spLocks noGrp="1"/>
          </p:cNvSpPr>
          <p:nvPr>
            <p:ph type="sldNum" sz="quarter" idx="12"/>
          </p:nvPr>
        </p:nvSpPr>
        <p:spPr/>
        <p:txBody>
          <a:bodyPr/>
          <a:lstStyle/>
          <a:p>
            <a:fld id="{A82121FB-2A2F-471F-AA3B-F49D749645ED}" type="slidenum">
              <a:rPr lang="en-IE" smtClean="0"/>
              <a:t>‹#›</a:t>
            </a:fld>
            <a:endParaRPr lang="en-IE"/>
          </a:p>
        </p:txBody>
      </p:sp>
    </p:spTree>
    <p:extLst>
      <p:ext uri="{BB962C8B-B14F-4D97-AF65-F5344CB8AC3E}">
        <p14:creationId xmlns:p14="http://schemas.microsoft.com/office/powerpoint/2010/main" val="3398356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3D2FD7-E0BF-B5EF-7DDB-AE015E179E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A1393CDC-AA2E-709F-8431-686DD675E8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969E968D-2C05-3BAA-9727-518CE6432B07}"/>
              </a:ext>
            </a:extLst>
          </p:cNvPr>
          <p:cNvSpPr>
            <a:spLocks noGrp="1"/>
          </p:cNvSpPr>
          <p:nvPr>
            <p:ph type="dt" sz="half" idx="10"/>
          </p:nvPr>
        </p:nvSpPr>
        <p:spPr/>
        <p:txBody>
          <a:bodyPr/>
          <a:lstStyle/>
          <a:p>
            <a:fld id="{B45FD75D-3C61-49F0-9516-4DCAC4D1976B}" type="datetimeFigureOut">
              <a:rPr lang="en-IE" smtClean="0"/>
              <a:t>24/10/2025</a:t>
            </a:fld>
            <a:endParaRPr lang="en-IE"/>
          </a:p>
        </p:txBody>
      </p:sp>
      <p:sp>
        <p:nvSpPr>
          <p:cNvPr id="5" name="Footer Placeholder 4">
            <a:extLst>
              <a:ext uri="{FF2B5EF4-FFF2-40B4-BE49-F238E27FC236}">
                <a16:creationId xmlns:a16="http://schemas.microsoft.com/office/drawing/2014/main" id="{695C6120-2D31-C99D-2062-F8D03DC5458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5343152-FBA3-10E5-0690-2675151E4AC4}"/>
              </a:ext>
            </a:extLst>
          </p:cNvPr>
          <p:cNvSpPr>
            <a:spLocks noGrp="1"/>
          </p:cNvSpPr>
          <p:nvPr>
            <p:ph type="sldNum" sz="quarter" idx="12"/>
          </p:nvPr>
        </p:nvSpPr>
        <p:spPr/>
        <p:txBody>
          <a:bodyPr/>
          <a:lstStyle/>
          <a:p>
            <a:fld id="{A82121FB-2A2F-471F-AA3B-F49D749645ED}" type="slidenum">
              <a:rPr lang="en-IE" smtClean="0"/>
              <a:t>‹#›</a:t>
            </a:fld>
            <a:endParaRPr lang="en-IE"/>
          </a:p>
        </p:txBody>
      </p:sp>
    </p:spTree>
    <p:extLst>
      <p:ext uri="{BB962C8B-B14F-4D97-AF65-F5344CB8AC3E}">
        <p14:creationId xmlns:p14="http://schemas.microsoft.com/office/powerpoint/2010/main" val="3241513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3C57-A129-1E1B-2A0B-802D3ABD62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3DBD9F0C-636F-0FA0-A90B-28E9C43D40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C1D76C1E-E877-EC63-ADD1-B154E28371B7}"/>
              </a:ext>
            </a:extLst>
          </p:cNvPr>
          <p:cNvSpPr>
            <a:spLocks noGrp="1"/>
          </p:cNvSpPr>
          <p:nvPr>
            <p:ph type="dt" sz="half" idx="10"/>
          </p:nvPr>
        </p:nvSpPr>
        <p:spPr/>
        <p:txBody>
          <a:bodyPr/>
          <a:lstStyle/>
          <a:p>
            <a:fld id="{626CB1CC-6187-4A99-A612-9A3F8E4B5A07}" type="datetimeFigureOut">
              <a:rPr lang="en-IE" smtClean="0"/>
              <a:t>24/10/2025</a:t>
            </a:fld>
            <a:endParaRPr lang="en-IE"/>
          </a:p>
        </p:txBody>
      </p:sp>
      <p:sp>
        <p:nvSpPr>
          <p:cNvPr id="5" name="Footer Placeholder 4">
            <a:extLst>
              <a:ext uri="{FF2B5EF4-FFF2-40B4-BE49-F238E27FC236}">
                <a16:creationId xmlns:a16="http://schemas.microsoft.com/office/drawing/2014/main" id="{E66F39E2-C0B5-218F-695D-7BE082DFA008}"/>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3F65A4FA-CC03-C7B6-CE6E-0F58D5EFF033}"/>
              </a:ext>
            </a:extLst>
          </p:cNvPr>
          <p:cNvSpPr>
            <a:spLocks noGrp="1"/>
          </p:cNvSpPr>
          <p:nvPr>
            <p:ph type="sldNum" sz="quarter" idx="12"/>
          </p:nvPr>
        </p:nvSpPr>
        <p:spPr/>
        <p:txBody>
          <a:bodyPr/>
          <a:lstStyle/>
          <a:p>
            <a:fld id="{DD65F5F0-87FB-407A-9DD2-5175169CCE22}" type="slidenum">
              <a:rPr lang="en-IE" smtClean="0"/>
              <a:t>‹#›</a:t>
            </a:fld>
            <a:endParaRPr lang="en-IE"/>
          </a:p>
        </p:txBody>
      </p:sp>
    </p:spTree>
    <p:extLst>
      <p:ext uri="{BB962C8B-B14F-4D97-AF65-F5344CB8AC3E}">
        <p14:creationId xmlns:p14="http://schemas.microsoft.com/office/powerpoint/2010/main" val="2176588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3097A-7A79-336F-0FAF-4D645B3B9318}"/>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7C0CEF29-4771-6766-4F9D-537F1F2532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CBD2D98D-697C-5BF7-95BD-5BF79527E7B8}"/>
              </a:ext>
            </a:extLst>
          </p:cNvPr>
          <p:cNvSpPr>
            <a:spLocks noGrp="1"/>
          </p:cNvSpPr>
          <p:nvPr>
            <p:ph type="dt" sz="half" idx="10"/>
          </p:nvPr>
        </p:nvSpPr>
        <p:spPr/>
        <p:txBody>
          <a:bodyPr/>
          <a:lstStyle/>
          <a:p>
            <a:fld id="{626CB1CC-6187-4A99-A612-9A3F8E4B5A07}" type="datetimeFigureOut">
              <a:rPr lang="en-IE" smtClean="0"/>
              <a:t>24/10/2025</a:t>
            </a:fld>
            <a:endParaRPr lang="en-IE"/>
          </a:p>
        </p:txBody>
      </p:sp>
      <p:sp>
        <p:nvSpPr>
          <p:cNvPr id="5" name="Footer Placeholder 4">
            <a:extLst>
              <a:ext uri="{FF2B5EF4-FFF2-40B4-BE49-F238E27FC236}">
                <a16:creationId xmlns:a16="http://schemas.microsoft.com/office/drawing/2014/main" id="{F32F4136-AF10-01E9-2582-6AFEABB82A3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84340A9B-4F7D-1813-CF8B-1F029980AC08}"/>
              </a:ext>
            </a:extLst>
          </p:cNvPr>
          <p:cNvSpPr>
            <a:spLocks noGrp="1"/>
          </p:cNvSpPr>
          <p:nvPr>
            <p:ph type="sldNum" sz="quarter" idx="12"/>
          </p:nvPr>
        </p:nvSpPr>
        <p:spPr/>
        <p:txBody>
          <a:bodyPr/>
          <a:lstStyle/>
          <a:p>
            <a:fld id="{DD65F5F0-87FB-407A-9DD2-5175169CCE22}" type="slidenum">
              <a:rPr lang="en-IE" smtClean="0"/>
              <a:t>‹#›</a:t>
            </a:fld>
            <a:endParaRPr lang="en-IE"/>
          </a:p>
        </p:txBody>
      </p:sp>
    </p:spTree>
    <p:extLst>
      <p:ext uri="{BB962C8B-B14F-4D97-AF65-F5344CB8AC3E}">
        <p14:creationId xmlns:p14="http://schemas.microsoft.com/office/powerpoint/2010/main" val="2801770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EA281-D31A-8A3A-9985-9A416487D3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3345065F-5D79-5D02-8FCE-CC397B52818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4AEED5-252A-AC23-1E08-F2C139CE1A4B}"/>
              </a:ext>
            </a:extLst>
          </p:cNvPr>
          <p:cNvSpPr>
            <a:spLocks noGrp="1"/>
          </p:cNvSpPr>
          <p:nvPr>
            <p:ph type="dt" sz="half" idx="10"/>
          </p:nvPr>
        </p:nvSpPr>
        <p:spPr/>
        <p:txBody>
          <a:bodyPr/>
          <a:lstStyle/>
          <a:p>
            <a:fld id="{626CB1CC-6187-4A99-A612-9A3F8E4B5A07}" type="datetimeFigureOut">
              <a:rPr lang="en-IE" smtClean="0"/>
              <a:t>24/10/2025</a:t>
            </a:fld>
            <a:endParaRPr lang="en-IE"/>
          </a:p>
        </p:txBody>
      </p:sp>
      <p:sp>
        <p:nvSpPr>
          <p:cNvPr id="5" name="Footer Placeholder 4">
            <a:extLst>
              <a:ext uri="{FF2B5EF4-FFF2-40B4-BE49-F238E27FC236}">
                <a16:creationId xmlns:a16="http://schemas.microsoft.com/office/drawing/2014/main" id="{62233C58-D109-A5CF-F6D0-99C4CC0683F6}"/>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7572D5B1-9890-CBF7-F605-7999088EC00A}"/>
              </a:ext>
            </a:extLst>
          </p:cNvPr>
          <p:cNvSpPr>
            <a:spLocks noGrp="1"/>
          </p:cNvSpPr>
          <p:nvPr>
            <p:ph type="sldNum" sz="quarter" idx="12"/>
          </p:nvPr>
        </p:nvSpPr>
        <p:spPr/>
        <p:txBody>
          <a:bodyPr/>
          <a:lstStyle/>
          <a:p>
            <a:fld id="{DD65F5F0-87FB-407A-9DD2-5175169CCE22}" type="slidenum">
              <a:rPr lang="en-IE" smtClean="0"/>
              <a:t>‹#›</a:t>
            </a:fld>
            <a:endParaRPr lang="en-IE"/>
          </a:p>
        </p:txBody>
      </p:sp>
    </p:spTree>
    <p:extLst>
      <p:ext uri="{BB962C8B-B14F-4D97-AF65-F5344CB8AC3E}">
        <p14:creationId xmlns:p14="http://schemas.microsoft.com/office/powerpoint/2010/main" val="3234106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D4D6-DB16-FAA8-77A6-AB681863061A}"/>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67421589-CF9C-090E-1C21-A064D9BD0A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93AFE370-B3B1-1293-0F69-88D4FD0054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2B710C6E-DA1B-E541-633F-F4D508120089}"/>
              </a:ext>
            </a:extLst>
          </p:cNvPr>
          <p:cNvSpPr>
            <a:spLocks noGrp="1"/>
          </p:cNvSpPr>
          <p:nvPr>
            <p:ph type="dt" sz="half" idx="10"/>
          </p:nvPr>
        </p:nvSpPr>
        <p:spPr/>
        <p:txBody>
          <a:bodyPr/>
          <a:lstStyle/>
          <a:p>
            <a:fld id="{626CB1CC-6187-4A99-A612-9A3F8E4B5A07}" type="datetimeFigureOut">
              <a:rPr lang="en-IE" smtClean="0"/>
              <a:t>24/10/2025</a:t>
            </a:fld>
            <a:endParaRPr lang="en-IE"/>
          </a:p>
        </p:txBody>
      </p:sp>
      <p:sp>
        <p:nvSpPr>
          <p:cNvPr id="6" name="Footer Placeholder 5">
            <a:extLst>
              <a:ext uri="{FF2B5EF4-FFF2-40B4-BE49-F238E27FC236}">
                <a16:creationId xmlns:a16="http://schemas.microsoft.com/office/drawing/2014/main" id="{E980BE56-ECCF-6F65-8D3F-6FE31575EB8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3BE95816-0E0C-7AC6-08EA-86A708E59B1E}"/>
              </a:ext>
            </a:extLst>
          </p:cNvPr>
          <p:cNvSpPr>
            <a:spLocks noGrp="1"/>
          </p:cNvSpPr>
          <p:nvPr>
            <p:ph type="sldNum" sz="quarter" idx="12"/>
          </p:nvPr>
        </p:nvSpPr>
        <p:spPr/>
        <p:txBody>
          <a:bodyPr/>
          <a:lstStyle/>
          <a:p>
            <a:fld id="{DD65F5F0-87FB-407A-9DD2-5175169CCE22}" type="slidenum">
              <a:rPr lang="en-IE" smtClean="0"/>
              <a:t>‹#›</a:t>
            </a:fld>
            <a:endParaRPr lang="en-IE"/>
          </a:p>
        </p:txBody>
      </p:sp>
    </p:spTree>
    <p:extLst>
      <p:ext uri="{BB962C8B-B14F-4D97-AF65-F5344CB8AC3E}">
        <p14:creationId xmlns:p14="http://schemas.microsoft.com/office/powerpoint/2010/main" val="1652516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DD822-A7C5-7AF4-9343-1C420D8D8FA1}"/>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5E1D4DB9-88B8-191E-B9A2-E7F18F24CF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6BA368-0384-6A69-F542-9E3A5030A6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C1FF6407-0139-6289-CBC1-2BEB6AEC74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738202-EF8F-B0F1-3028-41E4AB5964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09111229-0406-A193-D43F-C17337492A21}"/>
              </a:ext>
            </a:extLst>
          </p:cNvPr>
          <p:cNvSpPr>
            <a:spLocks noGrp="1"/>
          </p:cNvSpPr>
          <p:nvPr>
            <p:ph type="dt" sz="half" idx="10"/>
          </p:nvPr>
        </p:nvSpPr>
        <p:spPr/>
        <p:txBody>
          <a:bodyPr/>
          <a:lstStyle/>
          <a:p>
            <a:fld id="{626CB1CC-6187-4A99-A612-9A3F8E4B5A07}" type="datetimeFigureOut">
              <a:rPr lang="en-IE" smtClean="0"/>
              <a:t>24/10/2025</a:t>
            </a:fld>
            <a:endParaRPr lang="en-IE"/>
          </a:p>
        </p:txBody>
      </p:sp>
      <p:sp>
        <p:nvSpPr>
          <p:cNvPr id="8" name="Footer Placeholder 7">
            <a:extLst>
              <a:ext uri="{FF2B5EF4-FFF2-40B4-BE49-F238E27FC236}">
                <a16:creationId xmlns:a16="http://schemas.microsoft.com/office/drawing/2014/main" id="{E4A039EC-2589-E730-E02D-63E8C8495D57}"/>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F60C5583-D3C3-8016-76BC-7FE577B3F4AD}"/>
              </a:ext>
            </a:extLst>
          </p:cNvPr>
          <p:cNvSpPr>
            <a:spLocks noGrp="1"/>
          </p:cNvSpPr>
          <p:nvPr>
            <p:ph type="sldNum" sz="quarter" idx="12"/>
          </p:nvPr>
        </p:nvSpPr>
        <p:spPr/>
        <p:txBody>
          <a:bodyPr/>
          <a:lstStyle/>
          <a:p>
            <a:fld id="{DD65F5F0-87FB-407A-9DD2-5175169CCE22}" type="slidenum">
              <a:rPr lang="en-IE" smtClean="0"/>
              <a:t>‹#›</a:t>
            </a:fld>
            <a:endParaRPr lang="en-IE"/>
          </a:p>
        </p:txBody>
      </p:sp>
    </p:spTree>
    <p:extLst>
      <p:ext uri="{BB962C8B-B14F-4D97-AF65-F5344CB8AC3E}">
        <p14:creationId xmlns:p14="http://schemas.microsoft.com/office/powerpoint/2010/main" val="763784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FD40-10E7-4697-CC70-5B90A62D02EE}"/>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883CF1DF-9B62-8897-EBB9-BF9C8415F1AA}"/>
              </a:ext>
            </a:extLst>
          </p:cNvPr>
          <p:cNvSpPr>
            <a:spLocks noGrp="1"/>
          </p:cNvSpPr>
          <p:nvPr>
            <p:ph type="dt" sz="half" idx="10"/>
          </p:nvPr>
        </p:nvSpPr>
        <p:spPr/>
        <p:txBody>
          <a:bodyPr/>
          <a:lstStyle/>
          <a:p>
            <a:fld id="{626CB1CC-6187-4A99-A612-9A3F8E4B5A07}" type="datetimeFigureOut">
              <a:rPr lang="en-IE" smtClean="0"/>
              <a:t>24/10/2025</a:t>
            </a:fld>
            <a:endParaRPr lang="en-IE"/>
          </a:p>
        </p:txBody>
      </p:sp>
      <p:sp>
        <p:nvSpPr>
          <p:cNvPr id="4" name="Footer Placeholder 3">
            <a:extLst>
              <a:ext uri="{FF2B5EF4-FFF2-40B4-BE49-F238E27FC236}">
                <a16:creationId xmlns:a16="http://schemas.microsoft.com/office/drawing/2014/main" id="{AF4E3967-5018-BD09-3087-0E21AECB2109}"/>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4DF774A1-CC99-69BD-8B7F-5EAB1E32691E}"/>
              </a:ext>
            </a:extLst>
          </p:cNvPr>
          <p:cNvSpPr>
            <a:spLocks noGrp="1"/>
          </p:cNvSpPr>
          <p:nvPr>
            <p:ph type="sldNum" sz="quarter" idx="12"/>
          </p:nvPr>
        </p:nvSpPr>
        <p:spPr/>
        <p:txBody>
          <a:bodyPr/>
          <a:lstStyle/>
          <a:p>
            <a:fld id="{DD65F5F0-87FB-407A-9DD2-5175169CCE22}" type="slidenum">
              <a:rPr lang="en-IE" smtClean="0"/>
              <a:t>‹#›</a:t>
            </a:fld>
            <a:endParaRPr lang="en-IE"/>
          </a:p>
        </p:txBody>
      </p:sp>
    </p:spTree>
    <p:extLst>
      <p:ext uri="{BB962C8B-B14F-4D97-AF65-F5344CB8AC3E}">
        <p14:creationId xmlns:p14="http://schemas.microsoft.com/office/powerpoint/2010/main" val="25525878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4854A4-3405-06BC-BC5A-FF9A11D9DFC6}"/>
              </a:ext>
            </a:extLst>
          </p:cNvPr>
          <p:cNvSpPr>
            <a:spLocks noGrp="1"/>
          </p:cNvSpPr>
          <p:nvPr>
            <p:ph type="dt" sz="half" idx="10"/>
          </p:nvPr>
        </p:nvSpPr>
        <p:spPr/>
        <p:txBody>
          <a:bodyPr/>
          <a:lstStyle/>
          <a:p>
            <a:fld id="{626CB1CC-6187-4A99-A612-9A3F8E4B5A07}" type="datetimeFigureOut">
              <a:rPr lang="en-IE" smtClean="0"/>
              <a:t>24/10/2025</a:t>
            </a:fld>
            <a:endParaRPr lang="en-IE"/>
          </a:p>
        </p:txBody>
      </p:sp>
      <p:sp>
        <p:nvSpPr>
          <p:cNvPr id="3" name="Footer Placeholder 2">
            <a:extLst>
              <a:ext uri="{FF2B5EF4-FFF2-40B4-BE49-F238E27FC236}">
                <a16:creationId xmlns:a16="http://schemas.microsoft.com/office/drawing/2014/main" id="{67085B50-EBAB-B434-CA46-B9845403CAFD}"/>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1CAB25A2-7967-43A2-E725-C40CA229D994}"/>
              </a:ext>
            </a:extLst>
          </p:cNvPr>
          <p:cNvSpPr>
            <a:spLocks noGrp="1"/>
          </p:cNvSpPr>
          <p:nvPr>
            <p:ph type="sldNum" sz="quarter" idx="12"/>
          </p:nvPr>
        </p:nvSpPr>
        <p:spPr/>
        <p:txBody>
          <a:bodyPr/>
          <a:lstStyle/>
          <a:p>
            <a:fld id="{DD65F5F0-87FB-407A-9DD2-5175169CCE22}" type="slidenum">
              <a:rPr lang="en-IE" smtClean="0"/>
              <a:t>‹#›</a:t>
            </a:fld>
            <a:endParaRPr lang="en-IE"/>
          </a:p>
        </p:txBody>
      </p:sp>
    </p:spTree>
    <p:extLst>
      <p:ext uri="{BB962C8B-B14F-4D97-AF65-F5344CB8AC3E}">
        <p14:creationId xmlns:p14="http://schemas.microsoft.com/office/powerpoint/2010/main" val="35419940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231EF-0508-E96A-7199-9847B9B55E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9C1DA47A-7FB6-F084-CEDC-65195EAE7B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E416959E-9A9B-9E3F-E2DB-928B06BCEC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4FEA9C-4C5A-A5F4-893D-3C50DDE54ACA}"/>
              </a:ext>
            </a:extLst>
          </p:cNvPr>
          <p:cNvSpPr>
            <a:spLocks noGrp="1"/>
          </p:cNvSpPr>
          <p:nvPr>
            <p:ph type="dt" sz="half" idx="10"/>
          </p:nvPr>
        </p:nvSpPr>
        <p:spPr/>
        <p:txBody>
          <a:bodyPr/>
          <a:lstStyle/>
          <a:p>
            <a:fld id="{626CB1CC-6187-4A99-A612-9A3F8E4B5A07}" type="datetimeFigureOut">
              <a:rPr lang="en-IE" smtClean="0"/>
              <a:t>24/10/2025</a:t>
            </a:fld>
            <a:endParaRPr lang="en-IE"/>
          </a:p>
        </p:txBody>
      </p:sp>
      <p:sp>
        <p:nvSpPr>
          <p:cNvPr id="6" name="Footer Placeholder 5">
            <a:extLst>
              <a:ext uri="{FF2B5EF4-FFF2-40B4-BE49-F238E27FC236}">
                <a16:creationId xmlns:a16="http://schemas.microsoft.com/office/drawing/2014/main" id="{DDCF1175-0904-480A-626F-FA489C7387B1}"/>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1E1BACC2-E409-5975-4711-9310524AFA91}"/>
              </a:ext>
            </a:extLst>
          </p:cNvPr>
          <p:cNvSpPr>
            <a:spLocks noGrp="1"/>
          </p:cNvSpPr>
          <p:nvPr>
            <p:ph type="sldNum" sz="quarter" idx="12"/>
          </p:nvPr>
        </p:nvSpPr>
        <p:spPr/>
        <p:txBody>
          <a:bodyPr/>
          <a:lstStyle/>
          <a:p>
            <a:fld id="{DD65F5F0-87FB-407A-9DD2-5175169CCE22}" type="slidenum">
              <a:rPr lang="en-IE" smtClean="0"/>
              <a:t>‹#›</a:t>
            </a:fld>
            <a:endParaRPr lang="en-IE"/>
          </a:p>
        </p:txBody>
      </p:sp>
    </p:spTree>
    <p:extLst>
      <p:ext uri="{BB962C8B-B14F-4D97-AF65-F5344CB8AC3E}">
        <p14:creationId xmlns:p14="http://schemas.microsoft.com/office/powerpoint/2010/main" val="3106538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520BA-6DC7-0184-66F2-7BAC8EE4DF51}"/>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A231C27C-DA79-0D52-7842-CD863FFC19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1BFF68D5-B99B-BF51-F2AF-C8A7574EDA7D}"/>
              </a:ext>
            </a:extLst>
          </p:cNvPr>
          <p:cNvSpPr>
            <a:spLocks noGrp="1"/>
          </p:cNvSpPr>
          <p:nvPr>
            <p:ph type="dt" sz="half" idx="10"/>
          </p:nvPr>
        </p:nvSpPr>
        <p:spPr/>
        <p:txBody>
          <a:bodyPr/>
          <a:lstStyle/>
          <a:p>
            <a:fld id="{B45FD75D-3C61-49F0-9516-4DCAC4D1976B}" type="datetimeFigureOut">
              <a:rPr lang="en-IE" smtClean="0"/>
              <a:t>24/10/2025</a:t>
            </a:fld>
            <a:endParaRPr lang="en-IE"/>
          </a:p>
        </p:txBody>
      </p:sp>
      <p:sp>
        <p:nvSpPr>
          <p:cNvPr id="5" name="Footer Placeholder 4">
            <a:extLst>
              <a:ext uri="{FF2B5EF4-FFF2-40B4-BE49-F238E27FC236}">
                <a16:creationId xmlns:a16="http://schemas.microsoft.com/office/drawing/2014/main" id="{1555F1EB-2C40-9BA9-7A15-CBFDA8397EDB}"/>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420F88CE-2C81-7325-D01C-A9F17B5DFB08}"/>
              </a:ext>
            </a:extLst>
          </p:cNvPr>
          <p:cNvSpPr>
            <a:spLocks noGrp="1"/>
          </p:cNvSpPr>
          <p:nvPr>
            <p:ph type="sldNum" sz="quarter" idx="12"/>
          </p:nvPr>
        </p:nvSpPr>
        <p:spPr/>
        <p:txBody>
          <a:bodyPr/>
          <a:lstStyle/>
          <a:p>
            <a:fld id="{A82121FB-2A2F-471F-AA3B-F49D749645ED}" type="slidenum">
              <a:rPr lang="en-IE" smtClean="0"/>
              <a:t>‹#›</a:t>
            </a:fld>
            <a:endParaRPr lang="en-IE"/>
          </a:p>
        </p:txBody>
      </p:sp>
    </p:spTree>
    <p:extLst>
      <p:ext uri="{BB962C8B-B14F-4D97-AF65-F5344CB8AC3E}">
        <p14:creationId xmlns:p14="http://schemas.microsoft.com/office/powerpoint/2010/main" val="24834405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9EFE-A67C-7E2D-449A-B8246F8E44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9AD625EE-D620-6A88-D572-A980EA2F42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05379914-F655-73B4-22E4-84705E7C7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A9EF67-9303-7211-DC92-DC2BB143A32B}"/>
              </a:ext>
            </a:extLst>
          </p:cNvPr>
          <p:cNvSpPr>
            <a:spLocks noGrp="1"/>
          </p:cNvSpPr>
          <p:nvPr>
            <p:ph type="dt" sz="half" idx="10"/>
          </p:nvPr>
        </p:nvSpPr>
        <p:spPr/>
        <p:txBody>
          <a:bodyPr/>
          <a:lstStyle/>
          <a:p>
            <a:fld id="{626CB1CC-6187-4A99-A612-9A3F8E4B5A07}" type="datetimeFigureOut">
              <a:rPr lang="en-IE" smtClean="0"/>
              <a:t>24/10/2025</a:t>
            </a:fld>
            <a:endParaRPr lang="en-IE"/>
          </a:p>
        </p:txBody>
      </p:sp>
      <p:sp>
        <p:nvSpPr>
          <p:cNvPr id="6" name="Footer Placeholder 5">
            <a:extLst>
              <a:ext uri="{FF2B5EF4-FFF2-40B4-BE49-F238E27FC236}">
                <a16:creationId xmlns:a16="http://schemas.microsoft.com/office/drawing/2014/main" id="{157D7D7E-ADAE-A1E8-B76C-33F65941360E}"/>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9D54552D-3536-29BA-B903-13653098FD10}"/>
              </a:ext>
            </a:extLst>
          </p:cNvPr>
          <p:cNvSpPr>
            <a:spLocks noGrp="1"/>
          </p:cNvSpPr>
          <p:nvPr>
            <p:ph type="sldNum" sz="quarter" idx="12"/>
          </p:nvPr>
        </p:nvSpPr>
        <p:spPr/>
        <p:txBody>
          <a:bodyPr/>
          <a:lstStyle/>
          <a:p>
            <a:fld id="{DD65F5F0-87FB-407A-9DD2-5175169CCE22}" type="slidenum">
              <a:rPr lang="en-IE" smtClean="0"/>
              <a:t>‹#›</a:t>
            </a:fld>
            <a:endParaRPr lang="en-IE"/>
          </a:p>
        </p:txBody>
      </p:sp>
    </p:spTree>
    <p:extLst>
      <p:ext uri="{BB962C8B-B14F-4D97-AF65-F5344CB8AC3E}">
        <p14:creationId xmlns:p14="http://schemas.microsoft.com/office/powerpoint/2010/main" val="1765684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CBA26-1248-C2D0-751A-8D035116331A}"/>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2F4D961D-7736-C4BA-3F3A-1C069971A6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3D18707C-CBD5-FE30-7989-2CAF5E671D7E}"/>
              </a:ext>
            </a:extLst>
          </p:cNvPr>
          <p:cNvSpPr>
            <a:spLocks noGrp="1"/>
          </p:cNvSpPr>
          <p:nvPr>
            <p:ph type="dt" sz="half" idx="10"/>
          </p:nvPr>
        </p:nvSpPr>
        <p:spPr/>
        <p:txBody>
          <a:bodyPr/>
          <a:lstStyle/>
          <a:p>
            <a:fld id="{626CB1CC-6187-4A99-A612-9A3F8E4B5A07}" type="datetimeFigureOut">
              <a:rPr lang="en-IE" smtClean="0"/>
              <a:t>24/10/2025</a:t>
            </a:fld>
            <a:endParaRPr lang="en-IE"/>
          </a:p>
        </p:txBody>
      </p:sp>
      <p:sp>
        <p:nvSpPr>
          <p:cNvPr id="5" name="Footer Placeholder 4">
            <a:extLst>
              <a:ext uri="{FF2B5EF4-FFF2-40B4-BE49-F238E27FC236}">
                <a16:creationId xmlns:a16="http://schemas.microsoft.com/office/drawing/2014/main" id="{88F369E4-5D63-20C1-47EB-5D3F5983355E}"/>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12962B9E-C064-C8DA-5DA3-38783687E232}"/>
              </a:ext>
            </a:extLst>
          </p:cNvPr>
          <p:cNvSpPr>
            <a:spLocks noGrp="1"/>
          </p:cNvSpPr>
          <p:nvPr>
            <p:ph type="sldNum" sz="quarter" idx="12"/>
          </p:nvPr>
        </p:nvSpPr>
        <p:spPr/>
        <p:txBody>
          <a:bodyPr/>
          <a:lstStyle/>
          <a:p>
            <a:fld id="{DD65F5F0-87FB-407A-9DD2-5175169CCE22}" type="slidenum">
              <a:rPr lang="en-IE" smtClean="0"/>
              <a:t>‹#›</a:t>
            </a:fld>
            <a:endParaRPr lang="en-IE"/>
          </a:p>
        </p:txBody>
      </p:sp>
    </p:spTree>
    <p:extLst>
      <p:ext uri="{BB962C8B-B14F-4D97-AF65-F5344CB8AC3E}">
        <p14:creationId xmlns:p14="http://schemas.microsoft.com/office/powerpoint/2010/main" val="3393052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F4C0B4-3E55-AD9C-2739-35B5427676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835DA685-E997-842D-746E-A5FF45EA81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CAE0F031-66AD-F225-1C7A-94D871D528C3}"/>
              </a:ext>
            </a:extLst>
          </p:cNvPr>
          <p:cNvSpPr>
            <a:spLocks noGrp="1"/>
          </p:cNvSpPr>
          <p:nvPr>
            <p:ph type="dt" sz="half" idx="10"/>
          </p:nvPr>
        </p:nvSpPr>
        <p:spPr/>
        <p:txBody>
          <a:bodyPr/>
          <a:lstStyle/>
          <a:p>
            <a:fld id="{626CB1CC-6187-4A99-A612-9A3F8E4B5A07}" type="datetimeFigureOut">
              <a:rPr lang="en-IE" smtClean="0"/>
              <a:t>24/10/2025</a:t>
            </a:fld>
            <a:endParaRPr lang="en-IE"/>
          </a:p>
        </p:txBody>
      </p:sp>
      <p:sp>
        <p:nvSpPr>
          <p:cNvPr id="5" name="Footer Placeholder 4">
            <a:extLst>
              <a:ext uri="{FF2B5EF4-FFF2-40B4-BE49-F238E27FC236}">
                <a16:creationId xmlns:a16="http://schemas.microsoft.com/office/drawing/2014/main" id="{A7D4EA66-B7DA-B0D7-E1C5-B6F9D81D982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1DFD7FC8-8BC0-5666-539D-B10AA57AEE0E}"/>
              </a:ext>
            </a:extLst>
          </p:cNvPr>
          <p:cNvSpPr>
            <a:spLocks noGrp="1"/>
          </p:cNvSpPr>
          <p:nvPr>
            <p:ph type="sldNum" sz="quarter" idx="12"/>
          </p:nvPr>
        </p:nvSpPr>
        <p:spPr/>
        <p:txBody>
          <a:bodyPr/>
          <a:lstStyle/>
          <a:p>
            <a:fld id="{DD65F5F0-87FB-407A-9DD2-5175169CCE22}" type="slidenum">
              <a:rPr lang="en-IE" smtClean="0"/>
              <a:t>‹#›</a:t>
            </a:fld>
            <a:endParaRPr lang="en-IE"/>
          </a:p>
        </p:txBody>
      </p:sp>
    </p:spTree>
    <p:extLst>
      <p:ext uri="{BB962C8B-B14F-4D97-AF65-F5344CB8AC3E}">
        <p14:creationId xmlns:p14="http://schemas.microsoft.com/office/powerpoint/2010/main" val="5109666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723EDBEF-1354-A6F6-AA77-DACD34B771FD}"/>
              </a:ext>
            </a:extLst>
          </p:cNvPr>
          <p:cNvSpPr>
            <a:spLocks noGrp="1"/>
          </p:cNvSpPr>
          <p:nvPr>
            <p:ph type="dt" sz="half" idx="10"/>
          </p:nvPr>
        </p:nvSpPr>
        <p:spPr/>
        <p:txBody>
          <a:bodyPr/>
          <a:lstStyle>
            <a:lvl1pPr>
              <a:defRPr/>
            </a:lvl1pPr>
          </a:lstStyle>
          <a:p>
            <a:pPr>
              <a:defRPr/>
            </a:pPr>
            <a:fld id="{F23929D1-7C58-4035-94D2-3524387835F1}" type="datetimeFigureOut">
              <a:rPr lang="en-IE"/>
              <a:pPr>
                <a:defRPr/>
              </a:pPr>
              <a:t>24/10/2025</a:t>
            </a:fld>
            <a:endParaRPr lang="en-IE"/>
          </a:p>
        </p:txBody>
      </p:sp>
      <p:sp>
        <p:nvSpPr>
          <p:cNvPr id="5" name="Footer Placeholder 4">
            <a:extLst>
              <a:ext uri="{FF2B5EF4-FFF2-40B4-BE49-F238E27FC236}">
                <a16:creationId xmlns:a16="http://schemas.microsoft.com/office/drawing/2014/main" id="{EB1567CA-C934-E0F3-02EE-087425976F23}"/>
              </a:ext>
            </a:extLst>
          </p:cNvPr>
          <p:cNvSpPr>
            <a:spLocks noGrp="1"/>
          </p:cNvSpPr>
          <p:nvPr>
            <p:ph type="ftr" sz="quarter" idx="11"/>
          </p:nvPr>
        </p:nvSpPr>
        <p:spPr/>
        <p:txBody>
          <a:bodyPr/>
          <a:lstStyle>
            <a:lvl1pPr>
              <a:defRPr/>
            </a:lvl1pPr>
          </a:lstStyle>
          <a:p>
            <a:pPr>
              <a:defRPr/>
            </a:pPr>
            <a:endParaRPr lang="en-IE"/>
          </a:p>
        </p:txBody>
      </p:sp>
      <p:sp>
        <p:nvSpPr>
          <p:cNvPr id="6" name="Slide Number Placeholder 5">
            <a:extLst>
              <a:ext uri="{FF2B5EF4-FFF2-40B4-BE49-F238E27FC236}">
                <a16:creationId xmlns:a16="http://schemas.microsoft.com/office/drawing/2014/main" id="{06F7526D-16A7-72DF-A044-A14C10D9B45C}"/>
              </a:ext>
            </a:extLst>
          </p:cNvPr>
          <p:cNvSpPr>
            <a:spLocks noGrp="1"/>
          </p:cNvSpPr>
          <p:nvPr>
            <p:ph type="sldNum" sz="quarter" idx="12"/>
          </p:nvPr>
        </p:nvSpPr>
        <p:spPr/>
        <p:txBody>
          <a:bodyPr/>
          <a:lstStyle>
            <a:lvl1pPr>
              <a:defRPr/>
            </a:lvl1pPr>
          </a:lstStyle>
          <a:p>
            <a:pPr>
              <a:defRPr/>
            </a:pPr>
            <a:fld id="{A6EECE24-1A5F-4DC4-A9F6-982A4D97C2F5}" type="slidenum">
              <a:rPr lang="en-IE"/>
              <a:pPr>
                <a:defRPr/>
              </a:pPr>
              <a:t>‹#›</a:t>
            </a:fld>
            <a:endParaRPr lang="en-IE"/>
          </a:p>
        </p:txBody>
      </p:sp>
    </p:spTree>
    <p:extLst>
      <p:ext uri="{BB962C8B-B14F-4D97-AF65-F5344CB8AC3E}">
        <p14:creationId xmlns:p14="http://schemas.microsoft.com/office/powerpoint/2010/main" val="31549563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B91CEE24-B0C8-2977-0275-6243E4DC7CB6}"/>
              </a:ext>
            </a:extLst>
          </p:cNvPr>
          <p:cNvSpPr>
            <a:spLocks noGrp="1"/>
          </p:cNvSpPr>
          <p:nvPr>
            <p:ph type="dt" sz="half" idx="10"/>
          </p:nvPr>
        </p:nvSpPr>
        <p:spPr/>
        <p:txBody>
          <a:bodyPr/>
          <a:lstStyle>
            <a:lvl1pPr>
              <a:defRPr/>
            </a:lvl1pPr>
          </a:lstStyle>
          <a:p>
            <a:pPr>
              <a:defRPr/>
            </a:pPr>
            <a:fld id="{8DF7056A-0312-4688-A2EA-3D4300EF0283}" type="datetimeFigureOut">
              <a:rPr lang="en-IE"/>
              <a:pPr>
                <a:defRPr/>
              </a:pPr>
              <a:t>24/10/2025</a:t>
            </a:fld>
            <a:endParaRPr lang="en-IE"/>
          </a:p>
        </p:txBody>
      </p:sp>
      <p:sp>
        <p:nvSpPr>
          <p:cNvPr id="5" name="Footer Placeholder 4">
            <a:extLst>
              <a:ext uri="{FF2B5EF4-FFF2-40B4-BE49-F238E27FC236}">
                <a16:creationId xmlns:a16="http://schemas.microsoft.com/office/drawing/2014/main" id="{09708138-3992-6AFC-9F86-BF68F3F44857}"/>
              </a:ext>
            </a:extLst>
          </p:cNvPr>
          <p:cNvSpPr>
            <a:spLocks noGrp="1"/>
          </p:cNvSpPr>
          <p:nvPr>
            <p:ph type="ftr" sz="quarter" idx="11"/>
          </p:nvPr>
        </p:nvSpPr>
        <p:spPr/>
        <p:txBody>
          <a:bodyPr/>
          <a:lstStyle>
            <a:lvl1pPr>
              <a:defRPr/>
            </a:lvl1pPr>
          </a:lstStyle>
          <a:p>
            <a:pPr>
              <a:defRPr/>
            </a:pPr>
            <a:endParaRPr lang="en-IE"/>
          </a:p>
        </p:txBody>
      </p:sp>
      <p:sp>
        <p:nvSpPr>
          <p:cNvPr id="6" name="Slide Number Placeholder 5">
            <a:extLst>
              <a:ext uri="{FF2B5EF4-FFF2-40B4-BE49-F238E27FC236}">
                <a16:creationId xmlns:a16="http://schemas.microsoft.com/office/drawing/2014/main" id="{6D114F48-3D00-B672-0A17-732F72EDD297}"/>
              </a:ext>
            </a:extLst>
          </p:cNvPr>
          <p:cNvSpPr>
            <a:spLocks noGrp="1"/>
          </p:cNvSpPr>
          <p:nvPr>
            <p:ph type="sldNum" sz="quarter" idx="12"/>
          </p:nvPr>
        </p:nvSpPr>
        <p:spPr/>
        <p:txBody>
          <a:bodyPr/>
          <a:lstStyle>
            <a:lvl1pPr>
              <a:defRPr/>
            </a:lvl1pPr>
          </a:lstStyle>
          <a:p>
            <a:pPr>
              <a:defRPr/>
            </a:pPr>
            <a:fld id="{D6EAB8A7-4286-4054-A94D-2D0116EF7957}" type="slidenum">
              <a:rPr lang="en-IE"/>
              <a:pPr>
                <a:defRPr/>
              </a:pPr>
              <a:t>‹#›</a:t>
            </a:fld>
            <a:endParaRPr lang="en-IE"/>
          </a:p>
        </p:txBody>
      </p:sp>
    </p:spTree>
    <p:extLst>
      <p:ext uri="{BB962C8B-B14F-4D97-AF65-F5344CB8AC3E}">
        <p14:creationId xmlns:p14="http://schemas.microsoft.com/office/powerpoint/2010/main" val="20835254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3BF715-6002-95FA-BBD2-03399ED6AA71}"/>
              </a:ext>
            </a:extLst>
          </p:cNvPr>
          <p:cNvSpPr>
            <a:spLocks noGrp="1"/>
          </p:cNvSpPr>
          <p:nvPr>
            <p:ph type="dt" sz="half" idx="10"/>
          </p:nvPr>
        </p:nvSpPr>
        <p:spPr/>
        <p:txBody>
          <a:bodyPr/>
          <a:lstStyle>
            <a:lvl1pPr>
              <a:defRPr/>
            </a:lvl1pPr>
          </a:lstStyle>
          <a:p>
            <a:pPr>
              <a:defRPr/>
            </a:pPr>
            <a:fld id="{096D6732-06BB-47A2-BF56-9D6A66CFBA45}" type="datetimeFigureOut">
              <a:rPr lang="en-IE"/>
              <a:pPr>
                <a:defRPr/>
              </a:pPr>
              <a:t>24/10/2025</a:t>
            </a:fld>
            <a:endParaRPr lang="en-IE"/>
          </a:p>
        </p:txBody>
      </p:sp>
      <p:sp>
        <p:nvSpPr>
          <p:cNvPr id="5" name="Footer Placeholder 4">
            <a:extLst>
              <a:ext uri="{FF2B5EF4-FFF2-40B4-BE49-F238E27FC236}">
                <a16:creationId xmlns:a16="http://schemas.microsoft.com/office/drawing/2014/main" id="{22B0B4F8-2DDA-3FA0-BF86-70F1B4B00B12}"/>
              </a:ext>
            </a:extLst>
          </p:cNvPr>
          <p:cNvSpPr>
            <a:spLocks noGrp="1"/>
          </p:cNvSpPr>
          <p:nvPr>
            <p:ph type="ftr" sz="quarter" idx="11"/>
          </p:nvPr>
        </p:nvSpPr>
        <p:spPr/>
        <p:txBody>
          <a:bodyPr/>
          <a:lstStyle>
            <a:lvl1pPr>
              <a:defRPr/>
            </a:lvl1pPr>
          </a:lstStyle>
          <a:p>
            <a:pPr>
              <a:defRPr/>
            </a:pPr>
            <a:endParaRPr lang="en-IE"/>
          </a:p>
        </p:txBody>
      </p:sp>
      <p:sp>
        <p:nvSpPr>
          <p:cNvPr id="6" name="Slide Number Placeholder 5">
            <a:extLst>
              <a:ext uri="{FF2B5EF4-FFF2-40B4-BE49-F238E27FC236}">
                <a16:creationId xmlns:a16="http://schemas.microsoft.com/office/drawing/2014/main" id="{74586D6C-4888-AF56-3E32-E8552EC7F611}"/>
              </a:ext>
            </a:extLst>
          </p:cNvPr>
          <p:cNvSpPr>
            <a:spLocks noGrp="1"/>
          </p:cNvSpPr>
          <p:nvPr>
            <p:ph type="sldNum" sz="quarter" idx="12"/>
          </p:nvPr>
        </p:nvSpPr>
        <p:spPr/>
        <p:txBody>
          <a:bodyPr/>
          <a:lstStyle>
            <a:lvl1pPr>
              <a:defRPr/>
            </a:lvl1pPr>
          </a:lstStyle>
          <a:p>
            <a:pPr>
              <a:defRPr/>
            </a:pPr>
            <a:fld id="{53B27AB9-1DCF-4248-A6A2-C2B1F2B96E0C}" type="slidenum">
              <a:rPr lang="en-IE"/>
              <a:pPr>
                <a:defRPr/>
              </a:pPr>
              <a:t>‹#›</a:t>
            </a:fld>
            <a:endParaRPr lang="en-IE"/>
          </a:p>
        </p:txBody>
      </p:sp>
    </p:spTree>
    <p:extLst>
      <p:ext uri="{BB962C8B-B14F-4D97-AF65-F5344CB8AC3E}">
        <p14:creationId xmlns:p14="http://schemas.microsoft.com/office/powerpoint/2010/main" val="20618256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F4F43F24-C490-3FEE-8AE2-F0EFC8DA06F2}"/>
              </a:ext>
            </a:extLst>
          </p:cNvPr>
          <p:cNvSpPr>
            <a:spLocks noGrp="1"/>
          </p:cNvSpPr>
          <p:nvPr>
            <p:ph type="dt" sz="half" idx="10"/>
          </p:nvPr>
        </p:nvSpPr>
        <p:spPr/>
        <p:txBody>
          <a:bodyPr/>
          <a:lstStyle>
            <a:lvl1pPr>
              <a:defRPr/>
            </a:lvl1pPr>
          </a:lstStyle>
          <a:p>
            <a:pPr>
              <a:defRPr/>
            </a:pPr>
            <a:fld id="{D699138E-2736-4B32-AC39-12EE45C0AD6E}" type="datetimeFigureOut">
              <a:rPr lang="en-IE"/>
              <a:pPr>
                <a:defRPr/>
              </a:pPr>
              <a:t>24/10/2025</a:t>
            </a:fld>
            <a:endParaRPr lang="en-IE"/>
          </a:p>
        </p:txBody>
      </p:sp>
      <p:sp>
        <p:nvSpPr>
          <p:cNvPr id="6" name="Footer Placeholder 5">
            <a:extLst>
              <a:ext uri="{FF2B5EF4-FFF2-40B4-BE49-F238E27FC236}">
                <a16:creationId xmlns:a16="http://schemas.microsoft.com/office/drawing/2014/main" id="{F2C39CB3-65D4-8636-9F70-073ABEC5BFC1}"/>
              </a:ext>
            </a:extLst>
          </p:cNvPr>
          <p:cNvSpPr>
            <a:spLocks noGrp="1"/>
          </p:cNvSpPr>
          <p:nvPr>
            <p:ph type="ftr" sz="quarter" idx="11"/>
          </p:nvPr>
        </p:nvSpPr>
        <p:spPr/>
        <p:txBody>
          <a:bodyPr/>
          <a:lstStyle>
            <a:lvl1pPr>
              <a:defRPr/>
            </a:lvl1pPr>
          </a:lstStyle>
          <a:p>
            <a:pPr>
              <a:defRPr/>
            </a:pPr>
            <a:endParaRPr lang="en-IE"/>
          </a:p>
        </p:txBody>
      </p:sp>
      <p:sp>
        <p:nvSpPr>
          <p:cNvPr id="7" name="Slide Number Placeholder 6">
            <a:extLst>
              <a:ext uri="{FF2B5EF4-FFF2-40B4-BE49-F238E27FC236}">
                <a16:creationId xmlns:a16="http://schemas.microsoft.com/office/drawing/2014/main" id="{BFCFCAD4-2961-0803-5D1D-C92DC8837262}"/>
              </a:ext>
            </a:extLst>
          </p:cNvPr>
          <p:cNvSpPr>
            <a:spLocks noGrp="1"/>
          </p:cNvSpPr>
          <p:nvPr>
            <p:ph type="sldNum" sz="quarter" idx="12"/>
          </p:nvPr>
        </p:nvSpPr>
        <p:spPr/>
        <p:txBody>
          <a:bodyPr/>
          <a:lstStyle>
            <a:lvl1pPr>
              <a:defRPr/>
            </a:lvl1pPr>
          </a:lstStyle>
          <a:p>
            <a:pPr>
              <a:defRPr/>
            </a:pPr>
            <a:fld id="{D047DAAE-E5F6-41C3-A085-1E7F637225CF}" type="slidenum">
              <a:rPr lang="en-IE"/>
              <a:pPr>
                <a:defRPr/>
              </a:pPr>
              <a:t>‹#›</a:t>
            </a:fld>
            <a:endParaRPr lang="en-IE"/>
          </a:p>
        </p:txBody>
      </p:sp>
    </p:spTree>
    <p:extLst>
      <p:ext uri="{BB962C8B-B14F-4D97-AF65-F5344CB8AC3E}">
        <p14:creationId xmlns:p14="http://schemas.microsoft.com/office/powerpoint/2010/main" val="14455802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483DB4B0-7343-7134-AFFA-8E4FA9D52856}"/>
              </a:ext>
            </a:extLst>
          </p:cNvPr>
          <p:cNvSpPr>
            <a:spLocks noGrp="1"/>
          </p:cNvSpPr>
          <p:nvPr>
            <p:ph type="dt" sz="half" idx="10"/>
          </p:nvPr>
        </p:nvSpPr>
        <p:spPr/>
        <p:txBody>
          <a:bodyPr/>
          <a:lstStyle>
            <a:lvl1pPr>
              <a:defRPr/>
            </a:lvl1pPr>
          </a:lstStyle>
          <a:p>
            <a:pPr>
              <a:defRPr/>
            </a:pPr>
            <a:fld id="{5C2463DB-2D59-4270-BC81-B399B86583ED}" type="datetimeFigureOut">
              <a:rPr lang="en-IE"/>
              <a:pPr>
                <a:defRPr/>
              </a:pPr>
              <a:t>24/10/2025</a:t>
            </a:fld>
            <a:endParaRPr lang="en-IE"/>
          </a:p>
        </p:txBody>
      </p:sp>
      <p:sp>
        <p:nvSpPr>
          <p:cNvPr id="8" name="Footer Placeholder 7">
            <a:extLst>
              <a:ext uri="{FF2B5EF4-FFF2-40B4-BE49-F238E27FC236}">
                <a16:creationId xmlns:a16="http://schemas.microsoft.com/office/drawing/2014/main" id="{3196E4F5-B820-D895-4AF4-74F0CE2F66BE}"/>
              </a:ext>
            </a:extLst>
          </p:cNvPr>
          <p:cNvSpPr>
            <a:spLocks noGrp="1"/>
          </p:cNvSpPr>
          <p:nvPr>
            <p:ph type="ftr" sz="quarter" idx="11"/>
          </p:nvPr>
        </p:nvSpPr>
        <p:spPr/>
        <p:txBody>
          <a:bodyPr/>
          <a:lstStyle>
            <a:lvl1pPr>
              <a:defRPr/>
            </a:lvl1pPr>
          </a:lstStyle>
          <a:p>
            <a:pPr>
              <a:defRPr/>
            </a:pPr>
            <a:endParaRPr lang="en-IE"/>
          </a:p>
        </p:txBody>
      </p:sp>
      <p:sp>
        <p:nvSpPr>
          <p:cNvPr id="9" name="Slide Number Placeholder 8">
            <a:extLst>
              <a:ext uri="{FF2B5EF4-FFF2-40B4-BE49-F238E27FC236}">
                <a16:creationId xmlns:a16="http://schemas.microsoft.com/office/drawing/2014/main" id="{2EBFB230-643D-FC01-27CF-2D9EF6B5B852}"/>
              </a:ext>
            </a:extLst>
          </p:cNvPr>
          <p:cNvSpPr>
            <a:spLocks noGrp="1"/>
          </p:cNvSpPr>
          <p:nvPr>
            <p:ph type="sldNum" sz="quarter" idx="12"/>
          </p:nvPr>
        </p:nvSpPr>
        <p:spPr/>
        <p:txBody>
          <a:bodyPr/>
          <a:lstStyle>
            <a:lvl1pPr>
              <a:defRPr/>
            </a:lvl1pPr>
          </a:lstStyle>
          <a:p>
            <a:pPr>
              <a:defRPr/>
            </a:pPr>
            <a:fld id="{F9F11FA1-C59A-42B9-9FBD-8AF278BE9C5F}" type="slidenum">
              <a:rPr lang="en-IE"/>
              <a:pPr>
                <a:defRPr/>
              </a:pPr>
              <a:t>‹#›</a:t>
            </a:fld>
            <a:endParaRPr lang="en-IE"/>
          </a:p>
        </p:txBody>
      </p:sp>
    </p:spTree>
    <p:extLst>
      <p:ext uri="{BB962C8B-B14F-4D97-AF65-F5344CB8AC3E}">
        <p14:creationId xmlns:p14="http://schemas.microsoft.com/office/powerpoint/2010/main" val="39862670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D04A0FEE-FFB3-00AC-C17E-17651F729846}"/>
              </a:ext>
            </a:extLst>
          </p:cNvPr>
          <p:cNvSpPr>
            <a:spLocks noGrp="1"/>
          </p:cNvSpPr>
          <p:nvPr>
            <p:ph type="dt" sz="half" idx="10"/>
          </p:nvPr>
        </p:nvSpPr>
        <p:spPr/>
        <p:txBody>
          <a:bodyPr/>
          <a:lstStyle>
            <a:lvl1pPr>
              <a:defRPr/>
            </a:lvl1pPr>
          </a:lstStyle>
          <a:p>
            <a:pPr>
              <a:defRPr/>
            </a:pPr>
            <a:fld id="{A41B444C-561A-4BC6-BD3B-2313735F9B93}" type="datetimeFigureOut">
              <a:rPr lang="en-IE"/>
              <a:pPr>
                <a:defRPr/>
              </a:pPr>
              <a:t>24/10/2025</a:t>
            </a:fld>
            <a:endParaRPr lang="en-IE"/>
          </a:p>
        </p:txBody>
      </p:sp>
      <p:sp>
        <p:nvSpPr>
          <p:cNvPr id="4" name="Footer Placeholder 3">
            <a:extLst>
              <a:ext uri="{FF2B5EF4-FFF2-40B4-BE49-F238E27FC236}">
                <a16:creationId xmlns:a16="http://schemas.microsoft.com/office/drawing/2014/main" id="{0DB4A215-27C3-B6E2-6DD4-84F83FE2AE73}"/>
              </a:ext>
            </a:extLst>
          </p:cNvPr>
          <p:cNvSpPr>
            <a:spLocks noGrp="1"/>
          </p:cNvSpPr>
          <p:nvPr>
            <p:ph type="ftr" sz="quarter" idx="11"/>
          </p:nvPr>
        </p:nvSpPr>
        <p:spPr/>
        <p:txBody>
          <a:bodyPr/>
          <a:lstStyle>
            <a:lvl1pPr>
              <a:defRPr/>
            </a:lvl1pPr>
          </a:lstStyle>
          <a:p>
            <a:pPr>
              <a:defRPr/>
            </a:pPr>
            <a:endParaRPr lang="en-IE"/>
          </a:p>
        </p:txBody>
      </p:sp>
      <p:sp>
        <p:nvSpPr>
          <p:cNvPr id="5" name="Slide Number Placeholder 4">
            <a:extLst>
              <a:ext uri="{FF2B5EF4-FFF2-40B4-BE49-F238E27FC236}">
                <a16:creationId xmlns:a16="http://schemas.microsoft.com/office/drawing/2014/main" id="{13CB8FF4-EFF0-46DC-BD17-DE2AFDBD27FC}"/>
              </a:ext>
            </a:extLst>
          </p:cNvPr>
          <p:cNvSpPr>
            <a:spLocks noGrp="1"/>
          </p:cNvSpPr>
          <p:nvPr>
            <p:ph type="sldNum" sz="quarter" idx="12"/>
          </p:nvPr>
        </p:nvSpPr>
        <p:spPr/>
        <p:txBody>
          <a:bodyPr/>
          <a:lstStyle>
            <a:lvl1pPr>
              <a:defRPr/>
            </a:lvl1pPr>
          </a:lstStyle>
          <a:p>
            <a:pPr>
              <a:defRPr/>
            </a:pPr>
            <a:fld id="{7CB12B60-5EEA-4EE0-830A-E004B3F7E90F}" type="slidenum">
              <a:rPr lang="en-IE"/>
              <a:pPr>
                <a:defRPr/>
              </a:pPr>
              <a:t>‹#›</a:t>
            </a:fld>
            <a:endParaRPr lang="en-IE"/>
          </a:p>
        </p:txBody>
      </p:sp>
    </p:spTree>
    <p:extLst>
      <p:ext uri="{BB962C8B-B14F-4D97-AF65-F5344CB8AC3E}">
        <p14:creationId xmlns:p14="http://schemas.microsoft.com/office/powerpoint/2010/main" val="39366216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479038-9E1D-DC49-79BF-78DDB0B5F28D}"/>
              </a:ext>
            </a:extLst>
          </p:cNvPr>
          <p:cNvSpPr>
            <a:spLocks noGrp="1"/>
          </p:cNvSpPr>
          <p:nvPr>
            <p:ph type="dt" sz="half" idx="10"/>
          </p:nvPr>
        </p:nvSpPr>
        <p:spPr/>
        <p:txBody>
          <a:bodyPr/>
          <a:lstStyle>
            <a:lvl1pPr>
              <a:defRPr/>
            </a:lvl1pPr>
          </a:lstStyle>
          <a:p>
            <a:pPr>
              <a:defRPr/>
            </a:pPr>
            <a:fld id="{2B4F741D-3357-469D-8D4F-F4C46A5E1EC2}" type="datetimeFigureOut">
              <a:rPr lang="en-IE"/>
              <a:pPr>
                <a:defRPr/>
              </a:pPr>
              <a:t>24/10/2025</a:t>
            </a:fld>
            <a:endParaRPr lang="en-IE"/>
          </a:p>
        </p:txBody>
      </p:sp>
      <p:sp>
        <p:nvSpPr>
          <p:cNvPr id="3" name="Footer Placeholder 2">
            <a:extLst>
              <a:ext uri="{FF2B5EF4-FFF2-40B4-BE49-F238E27FC236}">
                <a16:creationId xmlns:a16="http://schemas.microsoft.com/office/drawing/2014/main" id="{DCDD0864-3410-E229-74CD-65B9CEF0F25D}"/>
              </a:ext>
            </a:extLst>
          </p:cNvPr>
          <p:cNvSpPr>
            <a:spLocks noGrp="1"/>
          </p:cNvSpPr>
          <p:nvPr>
            <p:ph type="ftr" sz="quarter" idx="11"/>
          </p:nvPr>
        </p:nvSpPr>
        <p:spPr/>
        <p:txBody>
          <a:bodyPr/>
          <a:lstStyle>
            <a:lvl1pPr>
              <a:defRPr/>
            </a:lvl1pPr>
          </a:lstStyle>
          <a:p>
            <a:pPr>
              <a:defRPr/>
            </a:pPr>
            <a:endParaRPr lang="en-IE"/>
          </a:p>
        </p:txBody>
      </p:sp>
      <p:sp>
        <p:nvSpPr>
          <p:cNvPr id="4" name="Slide Number Placeholder 3">
            <a:extLst>
              <a:ext uri="{FF2B5EF4-FFF2-40B4-BE49-F238E27FC236}">
                <a16:creationId xmlns:a16="http://schemas.microsoft.com/office/drawing/2014/main" id="{9645CA99-268C-2762-25E8-023D668E1438}"/>
              </a:ext>
            </a:extLst>
          </p:cNvPr>
          <p:cNvSpPr>
            <a:spLocks noGrp="1"/>
          </p:cNvSpPr>
          <p:nvPr>
            <p:ph type="sldNum" sz="quarter" idx="12"/>
          </p:nvPr>
        </p:nvSpPr>
        <p:spPr/>
        <p:txBody>
          <a:bodyPr/>
          <a:lstStyle>
            <a:lvl1pPr>
              <a:defRPr/>
            </a:lvl1pPr>
          </a:lstStyle>
          <a:p>
            <a:pPr>
              <a:defRPr/>
            </a:pPr>
            <a:fld id="{01578196-63C6-461B-988E-051989420807}" type="slidenum">
              <a:rPr lang="en-IE"/>
              <a:pPr>
                <a:defRPr/>
              </a:pPr>
              <a:t>‹#›</a:t>
            </a:fld>
            <a:endParaRPr lang="en-IE"/>
          </a:p>
        </p:txBody>
      </p:sp>
    </p:spTree>
    <p:extLst>
      <p:ext uri="{BB962C8B-B14F-4D97-AF65-F5344CB8AC3E}">
        <p14:creationId xmlns:p14="http://schemas.microsoft.com/office/powerpoint/2010/main" val="916564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470C-A176-D1D6-48D6-632A070575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576C0A6F-977A-D66E-677B-D5FEA61374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38A3DB-3778-89D3-4037-9173D43674E3}"/>
              </a:ext>
            </a:extLst>
          </p:cNvPr>
          <p:cNvSpPr>
            <a:spLocks noGrp="1"/>
          </p:cNvSpPr>
          <p:nvPr>
            <p:ph type="dt" sz="half" idx="10"/>
          </p:nvPr>
        </p:nvSpPr>
        <p:spPr/>
        <p:txBody>
          <a:bodyPr/>
          <a:lstStyle/>
          <a:p>
            <a:fld id="{B45FD75D-3C61-49F0-9516-4DCAC4D1976B}" type="datetimeFigureOut">
              <a:rPr lang="en-IE" smtClean="0"/>
              <a:t>24/10/2025</a:t>
            </a:fld>
            <a:endParaRPr lang="en-IE"/>
          </a:p>
        </p:txBody>
      </p:sp>
      <p:sp>
        <p:nvSpPr>
          <p:cNvPr id="5" name="Footer Placeholder 4">
            <a:extLst>
              <a:ext uri="{FF2B5EF4-FFF2-40B4-BE49-F238E27FC236}">
                <a16:creationId xmlns:a16="http://schemas.microsoft.com/office/drawing/2014/main" id="{F8BCCB75-2DC6-2F20-DA81-C4311B565FA0}"/>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24ACE29-BAA3-8A28-DBD7-2C285CD9A7D8}"/>
              </a:ext>
            </a:extLst>
          </p:cNvPr>
          <p:cNvSpPr>
            <a:spLocks noGrp="1"/>
          </p:cNvSpPr>
          <p:nvPr>
            <p:ph type="sldNum" sz="quarter" idx="12"/>
          </p:nvPr>
        </p:nvSpPr>
        <p:spPr/>
        <p:txBody>
          <a:bodyPr/>
          <a:lstStyle/>
          <a:p>
            <a:fld id="{A82121FB-2A2F-471F-AA3B-F49D749645ED}" type="slidenum">
              <a:rPr lang="en-IE" smtClean="0"/>
              <a:t>‹#›</a:t>
            </a:fld>
            <a:endParaRPr lang="en-IE"/>
          </a:p>
        </p:txBody>
      </p:sp>
    </p:spTree>
    <p:extLst>
      <p:ext uri="{BB962C8B-B14F-4D97-AF65-F5344CB8AC3E}">
        <p14:creationId xmlns:p14="http://schemas.microsoft.com/office/powerpoint/2010/main" val="40680466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4EC24B-34A9-2363-3E2A-671472C68E83}"/>
              </a:ext>
            </a:extLst>
          </p:cNvPr>
          <p:cNvSpPr>
            <a:spLocks noGrp="1"/>
          </p:cNvSpPr>
          <p:nvPr>
            <p:ph type="dt" sz="half" idx="10"/>
          </p:nvPr>
        </p:nvSpPr>
        <p:spPr/>
        <p:txBody>
          <a:bodyPr/>
          <a:lstStyle>
            <a:lvl1pPr>
              <a:defRPr/>
            </a:lvl1pPr>
          </a:lstStyle>
          <a:p>
            <a:pPr>
              <a:defRPr/>
            </a:pPr>
            <a:fld id="{ACF4EA65-E53C-4676-A260-97BC1EB759B8}" type="datetimeFigureOut">
              <a:rPr lang="en-IE"/>
              <a:pPr>
                <a:defRPr/>
              </a:pPr>
              <a:t>24/10/2025</a:t>
            </a:fld>
            <a:endParaRPr lang="en-IE"/>
          </a:p>
        </p:txBody>
      </p:sp>
      <p:sp>
        <p:nvSpPr>
          <p:cNvPr id="6" name="Footer Placeholder 5">
            <a:extLst>
              <a:ext uri="{FF2B5EF4-FFF2-40B4-BE49-F238E27FC236}">
                <a16:creationId xmlns:a16="http://schemas.microsoft.com/office/drawing/2014/main" id="{55CB0277-314F-A3B1-40A9-36DF9F010646}"/>
              </a:ext>
            </a:extLst>
          </p:cNvPr>
          <p:cNvSpPr>
            <a:spLocks noGrp="1"/>
          </p:cNvSpPr>
          <p:nvPr>
            <p:ph type="ftr" sz="quarter" idx="11"/>
          </p:nvPr>
        </p:nvSpPr>
        <p:spPr/>
        <p:txBody>
          <a:bodyPr/>
          <a:lstStyle>
            <a:lvl1pPr>
              <a:defRPr/>
            </a:lvl1pPr>
          </a:lstStyle>
          <a:p>
            <a:pPr>
              <a:defRPr/>
            </a:pPr>
            <a:endParaRPr lang="en-IE"/>
          </a:p>
        </p:txBody>
      </p:sp>
      <p:sp>
        <p:nvSpPr>
          <p:cNvPr id="7" name="Slide Number Placeholder 6">
            <a:extLst>
              <a:ext uri="{FF2B5EF4-FFF2-40B4-BE49-F238E27FC236}">
                <a16:creationId xmlns:a16="http://schemas.microsoft.com/office/drawing/2014/main" id="{7C0B1611-E762-C809-0024-C85CAB3D44EE}"/>
              </a:ext>
            </a:extLst>
          </p:cNvPr>
          <p:cNvSpPr>
            <a:spLocks noGrp="1"/>
          </p:cNvSpPr>
          <p:nvPr>
            <p:ph type="sldNum" sz="quarter" idx="12"/>
          </p:nvPr>
        </p:nvSpPr>
        <p:spPr/>
        <p:txBody>
          <a:bodyPr/>
          <a:lstStyle>
            <a:lvl1pPr>
              <a:defRPr/>
            </a:lvl1pPr>
          </a:lstStyle>
          <a:p>
            <a:pPr>
              <a:defRPr/>
            </a:pPr>
            <a:fld id="{756DA90E-5E2E-429E-A4C4-028DD2B06BEE}" type="slidenum">
              <a:rPr lang="en-IE"/>
              <a:pPr>
                <a:defRPr/>
              </a:pPr>
              <a:t>‹#›</a:t>
            </a:fld>
            <a:endParaRPr lang="en-IE"/>
          </a:p>
        </p:txBody>
      </p:sp>
    </p:spTree>
    <p:extLst>
      <p:ext uri="{BB962C8B-B14F-4D97-AF65-F5344CB8AC3E}">
        <p14:creationId xmlns:p14="http://schemas.microsoft.com/office/powerpoint/2010/main" val="23197631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E"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49BE83-B307-B11F-9B7B-5CA15EEE0356}"/>
              </a:ext>
            </a:extLst>
          </p:cNvPr>
          <p:cNvSpPr>
            <a:spLocks noGrp="1"/>
          </p:cNvSpPr>
          <p:nvPr>
            <p:ph type="dt" sz="half" idx="10"/>
          </p:nvPr>
        </p:nvSpPr>
        <p:spPr/>
        <p:txBody>
          <a:bodyPr/>
          <a:lstStyle>
            <a:lvl1pPr>
              <a:defRPr/>
            </a:lvl1pPr>
          </a:lstStyle>
          <a:p>
            <a:pPr>
              <a:defRPr/>
            </a:pPr>
            <a:fld id="{4A6538B1-C5A1-4B9B-A12B-5CD2BB4585FD}" type="datetimeFigureOut">
              <a:rPr lang="en-IE"/>
              <a:pPr>
                <a:defRPr/>
              </a:pPr>
              <a:t>24/10/2025</a:t>
            </a:fld>
            <a:endParaRPr lang="en-IE"/>
          </a:p>
        </p:txBody>
      </p:sp>
      <p:sp>
        <p:nvSpPr>
          <p:cNvPr id="6" name="Footer Placeholder 5">
            <a:extLst>
              <a:ext uri="{FF2B5EF4-FFF2-40B4-BE49-F238E27FC236}">
                <a16:creationId xmlns:a16="http://schemas.microsoft.com/office/drawing/2014/main" id="{68CF7CD0-E71F-6932-03C9-0DA3347007D4}"/>
              </a:ext>
            </a:extLst>
          </p:cNvPr>
          <p:cNvSpPr>
            <a:spLocks noGrp="1"/>
          </p:cNvSpPr>
          <p:nvPr>
            <p:ph type="ftr" sz="quarter" idx="11"/>
          </p:nvPr>
        </p:nvSpPr>
        <p:spPr/>
        <p:txBody>
          <a:bodyPr/>
          <a:lstStyle>
            <a:lvl1pPr>
              <a:defRPr/>
            </a:lvl1pPr>
          </a:lstStyle>
          <a:p>
            <a:pPr>
              <a:defRPr/>
            </a:pPr>
            <a:endParaRPr lang="en-IE"/>
          </a:p>
        </p:txBody>
      </p:sp>
      <p:sp>
        <p:nvSpPr>
          <p:cNvPr id="7" name="Slide Number Placeholder 6">
            <a:extLst>
              <a:ext uri="{FF2B5EF4-FFF2-40B4-BE49-F238E27FC236}">
                <a16:creationId xmlns:a16="http://schemas.microsoft.com/office/drawing/2014/main" id="{5CE74C23-5456-8A83-CC59-610C6D9B9C20}"/>
              </a:ext>
            </a:extLst>
          </p:cNvPr>
          <p:cNvSpPr>
            <a:spLocks noGrp="1"/>
          </p:cNvSpPr>
          <p:nvPr>
            <p:ph type="sldNum" sz="quarter" idx="12"/>
          </p:nvPr>
        </p:nvSpPr>
        <p:spPr/>
        <p:txBody>
          <a:bodyPr/>
          <a:lstStyle>
            <a:lvl1pPr>
              <a:defRPr/>
            </a:lvl1pPr>
          </a:lstStyle>
          <a:p>
            <a:pPr>
              <a:defRPr/>
            </a:pPr>
            <a:fld id="{94A20531-C93A-4EFB-B3FF-3D6F88062C14}" type="slidenum">
              <a:rPr lang="en-IE"/>
              <a:pPr>
                <a:defRPr/>
              </a:pPr>
              <a:t>‹#›</a:t>
            </a:fld>
            <a:endParaRPr lang="en-IE"/>
          </a:p>
        </p:txBody>
      </p:sp>
    </p:spTree>
    <p:extLst>
      <p:ext uri="{BB962C8B-B14F-4D97-AF65-F5344CB8AC3E}">
        <p14:creationId xmlns:p14="http://schemas.microsoft.com/office/powerpoint/2010/main" val="19478662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BDFA5218-C1C4-76BE-5141-FB3703565AE7}"/>
              </a:ext>
            </a:extLst>
          </p:cNvPr>
          <p:cNvSpPr>
            <a:spLocks noGrp="1"/>
          </p:cNvSpPr>
          <p:nvPr>
            <p:ph type="dt" sz="half" idx="10"/>
          </p:nvPr>
        </p:nvSpPr>
        <p:spPr/>
        <p:txBody>
          <a:bodyPr/>
          <a:lstStyle>
            <a:lvl1pPr>
              <a:defRPr/>
            </a:lvl1pPr>
          </a:lstStyle>
          <a:p>
            <a:pPr>
              <a:defRPr/>
            </a:pPr>
            <a:fld id="{216B1E14-523F-40DC-9A69-4E249254771B}" type="datetimeFigureOut">
              <a:rPr lang="en-IE"/>
              <a:pPr>
                <a:defRPr/>
              </a:pPr>
              <a:t>24/10/2025</a:t>
            </a:fld>
            <a:endParaRPr lang="en-IE"/>
          </a:p>
        </p:txBody>
      </p:sp>
      <p:sp>
        <p:nvSpPr>
          <p:cNvPr id="5" name="Footer Placeholder 4">
            <a:extLst>
              <a:ext uri="{FF2B5EF4-FFF2-40B4-BE49-F238E27FC236}">
                <a16:creationId xmlns:a16="http://schemas.microsoft.com/office/drawing/2014/main" id="{1D83A98A-07A1-6364-056A-16074BDA43C4}"/>
              </a:ext>
            </a:extLst>
          </p:cNvPr>
          <p:cNvSpPr>
            <a:spLocks noGrp="1"/>
          </p:cNvSpPr>
          <p:nvPr>
            <p:ph type="ftr" sz="quarter" idx="11"/>
          </p:nvPr>
        </p:nvSpPr>
        <p:spPr/>
        <p:txBody>
          <a:bodyPr/>
          <a:lstStyle>
            <a:lvl1pPr>
              <a:defRPr/>
            </a:lvl1pPr>
          </a:lstStyle>
          <a:p>
            <a:pPr>
              <a:defRPr/>
            </a:pPr>
            <a:endParaRPr lang="en-IE"/>
          </a:p>
        </p:txBody>
      </p:sp>
      <p:sp>
        <p:nvSpPr>
          <p:cNvPr id="6" name="Slide Number Placeholder 5">
            <a:extLst>
              <a:ext uri="{FF2B5EF4-FFF2-40B4-BE49-F238E27FC236}">
                <a16:creationId xmlns:a16="http://schemas.microsoft.com/office/drawing/2014/main" id="{2D6D14B3-D0FF-77BA-AA3C-0C503D476B33}"/>
              </a:ext>
            </a:extLst>
          </p:cNvPr>
          <p:cNvSpPr>
            <a:spLocks noGrp="1"/>
          </p:cNvSpPr>
          <p:nvPr>
            <p:ph type="sldNum" sz="quarter" idx="12"/>
          </p:nvPr>
        </p:nvSpPr>
        <p:spPr/>
        <p:txBody>
          <a:bodyPr/>
          <a:lstStyle>
            <a:lvl1pPr>
              <a:defRPr/>
            </a:lvl1pPr>
          </a:lstStyle>
          <a:p>
            <a:pPr>
              <a:defRPr/>
            </a:pPr>
            <a:fld id="{545DB731-988B-43BD-B833-B92C7E39EE74}" type="slidenum">
              <a:rPr lang="en-IE"/>
              <a:pPr>
                <a:defRPr/>
              </a:pPr>
              <a:t>‹#›</a:t>
            </a:fld>
            <a:endParaRPr lang="en-IE"/>
          </a:p>
        </p:txBody>
      </p:sp>
    </p:spTree>
    <p:extLst>
      <p:ext uri="{BB962C8B-B14F-4D97-AF65-F5344CB8AC3E}">
        <p14:creationId xmlns:p14="http://schemas.microsoft.com/office/powerpoint/2010/main" val="21901993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F8613D0-5B98-9FF2-A40A-0B42006453EC}"/>
              </a:ext>
            </a:extLst>
          </p:cNvPr>
          <p:cNvSpPr>
            <a:spLocks noGrp="1"/>
          </p:cNvSpPr>
          <p:nvPr>
            <p:ph type="dt" sz="half" idx="10"/>
          </p:nvPr>
        </p:nvSpPr>
        <p:spPr/>
        <p:txBody>
          <a:bodyPr/>
          <a:lstStyle>
            <a:lvl1pPr>
              <a:defRPr/>
            </a:lvl1pPr>
          </a:lstStyle>
          <a:p>
            <a:pPr>
              <a:defRPr/>
            </a:pPr>
            <a:fld id="{EDD94C04-86E7-4F47-B132-C48EAB99667C}" type="datetimeFigureOut">
              <a:rPr lang="en-IE"/>
              <a:pPr>
                <a:defRPr/>
              </a:pPr>
              <a:t>24/10/2025</a:t>
            </a:fld>
            <a:endParaRPr lang="en-IE"/>
          </a:p>
        </p:txBody>
      </p:sp>
      <p:sp>
        <p:nvSpPr>
          <p:cNvPr id="5" name="Footer Placeholder 4">
            <a:extLst>
              <a:ext uri="{FF2B5EF4-FFF2-40B4-BE49-F238E27FC236}">
                <a16:creationId xmlns:a16="http://schemas.microsoft.com/office/drawing/2014/main" id="{D18CABA1-9E7D-03B4-ED41-9AD0FCCCD250}"/>
              </a:ext>
            </a:extLst>
          </p:cNvPr>
          <p:cNvSpPr>
            <a:spLocks noGrp="1"/>
          </p:cNvSpPr>
          <p:nvPr>
            <p:ph type="ftr" sz="quarter" idx="11"/>
          </p:nvPr>
        </p:nvSpPr>
        <p:spPr/>
        <p:txBody>
          <a:bodyPr/>
          <a:lstStyle>
            <a:lvl1pPr>
              <a:defRPr/>
            </a:lvl1pPr>
          </a:lstStyle>
          <a:p>
            <a:pPr>
              <a:defRPr/>
            </a:pPr>
            <a:endParaRPr lang="en-IE"/>
          </a:p>
        </p:txBody>
      </p:sp>
      <p:sp>
        <p:nvSpPr>
          <p:cNvPr id="6" name="Slide Number Placeholder 5">
            <a:extLst>
              <a:ext uri="{FF2B5EF4-FFF2-40B4-BE49-F238E27FC236}">
                <a16:creationId xmlns:a16="http://schemas.microsoft.com/office/drawing/2014/main" id="{751E591B-FD4D-2B43-C015-3E7391CC4B36}"/>
              </a:ext>
            </a:extLst>
          </p:cNvPr>
          <p:cNvSpPr>
            <a:spLocks noGrp="1"/>
          </p:cNvSpPr>
          <p:nvPr>
            <p:ph type="sldNum" sz="quarter" idx="12"/>
          </p:nvPr>
        </p:nvSpPr>
        <p:spPr/>
        <p:txBody>
          <a:bodyPr/>
          <a:lstStyle>
            <a:lvl1pPr>
              <a:defRPr/>
            </a:lvl1pPr>
          </a:lstStyle>
          <a:p>
            <a:pPr>
              <a:defRPr/>
            </a:pPr>
            <a:fld id="{10B0C70D-BC3A-4EE6-83F5-53DDC5853DAD}" type="slidenum">
              <a:rPr lang="en-IE"/>
              <a:pPr>
                <a:defRPr/>
              </a:pPr>
              <a:t>‹#›</a:t>
            </a:fld>
            <a:endParaRPr lang="en-IE"/>
          </a:p>
        </p:txBody>
      </p:sp>
    </p:spTree>
    <p:extLst>
      <p:ext uri="{BB962C8B-B14F-4D97-AF65-F5344CB8AC3E}">
        <p14:creationId xmlns:p14="http://schemas.microsoft.com/office/powerpoint/2010/main" val="21501630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683319"/>
            <a:ext cx="6339541" cy="1143000"/>
          </a:xfrm>
        </p:spPr>
        <p:txBody>
          <a:bodyPr anchor="b"/>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975104"/>
            <a:ext cx="6339414" cy="4228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612774" y="6346865"/>
            <a:ext cx="2805405" cy="365125"/>
          </a:xfrm>
          <a:prstGeom prst="rect">
            <a:avLst/>
          </a:prstGeom>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4886895" y="6346865"/>
            <a:ext cx="1607270" cy="365125"/>
          </a:xfrm>
          <a:prstGeom prst="rect">
            <a:avLst/>
          </a:prstGeom>
        </p:spPr>
        <p:txBody>
          <a:bodyPr/>
          <a:lstStyle/>
          <a:p>
            <a:endParaRPr lang="en-US" dirty="0"/>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530932" y="6346865"/>
            <a:ext cx="429207" cy="365125"/>
          </a:xfrm>
          <a:prstGeom prst="rect">
            <a:avLst/>
          </a:prstGeom>
        </p:spPr>
        <p:txBody>
          <a:bodyPr/>
          <a:lstStyle/>
          <a:p>
            <a:fld id="{AEAA3239-9EA4-4A65-A281-97F994456D9F}"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624831" y="0"/>
            <a:ext cx="4567169" cy="6858000"/>
          </a:xfrm>
          <a:blipFill>
            <a:blip r:embed="rId2">
              <a:alphaModFix amt="85000"/>
              <a:extLst>
                <a:ext uri="{28A0092B-C50C-407E-A947-70E740481C1C}">
                  <a14:useLocalDpi xmlns:a14="http://schemas.microsoft.com/office/drawing/2010/main" val="0"/>
                </a:ext>
              </a:extLst>
            </a:blip>
            <a:stretch>
              <a:fillRect/>
            </a:stretch>
          </a:blipFill>
        </p:spPr>
        <p:txBody>
          <a:bodyPr/>
          <a:lstStyle>
            <a:lvl1pPr marL="0" indent="0">
              <a:buNone/>
              <a:defRPr lang="en-US" dirty="0"/>
            </a:lvl1pPr>
          </a:lstStyle>
          <a:p>
            <a:r>
              <a:rPr lang="en-US" dirty="0"/>
              <a:t> </a:t>
            </a:r>
          </a:p>
        </p:txBody>
      </p:sp>
      <p:cxnSp>
        <p:nvCxnSpPr>
          <p:cNvPr id="3" name="Straight Connector 2">
            <a:extLst>
              <a:ext uri="{FF2B5EF4-FFF2-40B4-BE49-F238E27FC236}">
                <a16:creationId xmlns:a16="http://schemas.microsoft.com/office/drawing/2014/main" id="{B316B204-7C08-FBD9-C195-7CBD8936FB7B}"/>
              </a:ext>
            </a:extLst>
          </p:cNvPr>
          <p:cNvCxnSpPr>
            <a:cxnSpLocks/>
          </p:cNvCxnSpPr>
          <p:nvPr/>
        </p:nvCxnSpPr>
        <p:spPr>
          <a:xfrm>
            <a:off x="7614198" y="0"/>
            <a:ext cx="0" cy="685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1064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Title and Content Left No Image">
    <p:bg>
      <p:bgPr>
        <a:solidFill>
          <a:srgbClr val="FFFFFF"/>
        </a:solidFill>
        <a:effectLst/>
      </p:bgPr>
    </p:bg>
    <p:spTree>
      <p:nvGrpSpPr>
        <p:cNvPr id="1" name=""/>
        <p:cNvGrpSpPr/>
        <p:nvPr/>
      </p:nvGrpSpPr>
      <p:grpSpPr>
        <a:xfrm>
          <a:off x="0" y="0"/>
          <a:ext cx="0" cy="0"/>
          <a:chOff x="0" y="0"/>
          <a:chExt cx="0" cy="0"/>
        </a:xfrm>
      </p:grpSpPr>
      <p:pic>
        <p:nvPicPr>
          <p:cNvPr id="5" name="Picture 5"/>
          <p:cNvPicPr/>
          <p:nvPr/>
        </p:nvPicPr>
        <p:blipFill>
          <a:blip r:embed="rId2"/>
          <a:stretch/>
        </p:blipFill>
        <p:spPr>
          <a:xfrm>
            <a:off x="0" y="14760"/>
            <a:ext cx="12188520" cy="6845760"/>
          </a:xfrm>
          <a:prstGeom prst="rect">
            <a:avLst/>
          </a:prstGeom>
          <a:noFill/>
          <a:ln w="0">
            <a:noFill/>
          </a:ln>
        </p:spPr>
      </p:pic>
      <p:sp>
        <p:nvSpPr>
          <p:cNvPr id="6" name="PlaceHolder 1"/>
          <p:cNvSpPr>
            <a:spLocks noGrp="1"/>
          </p:cNvSpPr>
          <p:nvPr>
            <p:ph type="title"/>
          </p:nvPr>
        </p:nvSpPr>
        <p:spPr>
          <a:xfrm>
            <a:off x="736200" y="365040"/>
            <a:ext cx="10814760" cy="132192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en-US" sz="4400" b="0" strike="noStrike" spc="-1">
                <a:solidFill>
                  <a:schemeClr val="dk1"/>
                </a:solidFill>
                <a:latin typeface="Aptos Display"/>
              </a:rPr>
              <a:t>Click to edit Master title style</a:t>
            </a:r>
            <a:endParaRPr lang="en-US" sz="4400" b="0" strike="noStrike" spc="-1">
              <a:solidFill>
                <a:srgbClr val="000000"/>
              </a:solidFill>
              <a:latin typeface="Calibri"/>
            </a:endParaRPr>
          </a:p>
        </p:txBody>
      </p:sp>
      <p:sp>
        <p:nvSpPr>
          <p:cNvPr id="7" name="PlaceHolder 2"/>
          <p:cNvSpPr>
            <a:spLocks noGrp="1"/>
          </p:cNvSpPr>
          <p:nvPr>
            <p:ph type="body"/>
          </p:nvPr>
        </p:nvSpPr>
        <p:spPr>
          <a:xfrm>
            <a:off x="736200" y="1825560"/>
            <a:ext cx="10814760" cy="434772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Click to edit Master text styles</a:t>
            </a:r>
            <a:endParaRPr lang="en-US" sz="2800" b="0" strike="noStrike" spc="-1">
              <a:solidFill>
                <a:srgbClr val="000000"/>
              </a:solidFill>
              <a:latin typeface="Calibri"/>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Second level</a:t>
            </a:r>
            <a:endParaRPr lang="en-US" sz="2400" b="0" strike="noStrike" spc="-1">
              <a:solidFill>
                <a:srgbClr val="000000"/>
              </a:solidFill>
              <a:latin typeface="Calibri"/>
            </a:endParaRP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Aptos"/>
              </a:rPr>
              <a:t>Third level</a:t>
            </a:r>
            <a:endParaRPr lang="en-US" sz="2000" b="0" strike="noStrike" spc="-1">
              <a:solidFill>
                <a:srgbClr val="000000"/>
              </a:solidFill>
              <a:latin typeface="Calibri"/>
            </a:endParaRP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Fourth level</a:t>
            </a:r>
            <a:endParaRPr lang="en-US" sz="1800" b="0" strike="noStrike" spc="-1">
              <a:solidFill>
                <a:srgbClr val="000000"/>
              </a:solidFill>
              <a:latin typeface="Calibri"/>
            </a:endParaRP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Fifth level</a:t>
            </a:r>
            <a:endParaRPr lang="en-US" sz="1800" b="0" strike="noStrike" spc="-1">
              <a:solidFill>
                <a:srgbClr val="000000"/>
              </a:solidFill>
              <a:latin typeface="Calibri"/>
            </a:endParaRPr>
          </a:p>
        </p:txBody>
      </p:sp>
    </p:spTree>
    <p:extLst>
      <p:ext uri="{BB962C8B-B14F-4D97-AF65-F5344CB8AC3E}">
        <p14:creationId xmlns:p14="http://schemas.microsoft.com/office/powerpoint/2010/main" val="38843019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0400" cy="2383920"/>
          </a:xfrm>
          <a:prstGeom prst="rect">
            <a:avLst/>
          </a:prstGeom>
          <a:noFill/>
          <a:ln w="0">
            <a:noFill/>
          </a:ln>
        </p:spPr>
        <p:txBody>
          <a:bodyPr lIns="91440" tIns="45720" rIns="91440" bIns="45720" anchor="b">
            <a:noAutofit/>
          </a:bodyPr>
          <a:lstStyle/>
          <a:p>
            <a:pPr indent="0" algn="ctr" defTabSz="914400">
              <a:lnSpc>
                <a:spcPct val="90000"/>
              </a:lnSpc>
              <a:buNone/>
              <a:tabLst>
                <a:tab pos="0" algn="l"/>
              </a:tabLst>
            </a:pPr>
            <a:r>
              <a:rPr lang="en-US" sz="6000" b="0" strike="noStrike" spc="-1">
                <a:solidFill>
                  <a:schemeClr val="dk1"/>
                </a:solidFill>
                <a:latin typeface="Aptos Display"/>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idx="1"/>
          </p:nvPr>
        </p:nvSpPr>
        <p:spPr>
          <a:xfrm>
            <a:off x="838080" y="6356520"/>
            <a:ext cx="2739600" cy="36144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en-IE" sz="1200" b="0" strike="noStrike" spc="-1">
                <a:solidFill>
                  <a:schemeClr val="dk1">
                    <a:tint val="82000"/>
                  </a:schemeClr>
                </a:solidFill>
                <a:latin typeface="Aptos"/>
              </a:defRPr>
            </a:lvl1pPr>
          </a:lstStyle>
          <a:p>
            <a:pPr indent="0" defTabSz="914400">
              <a:lnSpc>
                <a:spcPct val="100000"/>
              </a:lnSpc>
              <a:buNone/>
              <a:tabLst>
                <a:tab pos="0" algn="l"/>
              </a:tabLst>
            </a:pPr>
            <a:r>
              <a:rPr lang="en-IE" sz="1200" b="0" strike="noStrike" spc="-1">
                <a:solidFill>
                  <a:schemeClr val="dk1">
                    <a:tint val="82000"/>
                  </a:schemeClr>
                </a:solidFill>
                <a:latin typeface="Aptos"/>
              </a:rPr>
              <a:t> </a:t>
            </a:r>
            <a:endParaRPr lang="en-US" sz="1200" b="0" strike="noStrike" spc="-1">
              <a:solidFill>
                <a:srgbClr val="000000"/>
              </a:solidFill>
              <a:latin typeface="Calibri"/>
            </a:endParaRPr>
          </a:p>
        </p:txBody>
      </p:sp>
      <p:sp>
        <p:nvSpPr>
          <p:cNvPr id="2" name="PlaceHolder 3"/>
          <p:cNvSpPr>
            <a:spLocks noGrp="1"/>
          </p:cNvSpPr>
          <p:nvPr>
            <p:ph type="ftr" idx="2"/>
          </p:nvPr>
        </p:nvSpPr>
        <p:spPr>
          <a:xfrm>
            <a:off x="4038480" y="6356520"/>
            <a:ext cx="4111200" cy="36144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400" b="0" strike="noStrike" spc="-1">
                <a:solidFill>
                  <a:srgbClr val="000000"/>
                </a:solidFill>
                <a:latin typeface="Calibri"/>
              </a:defRPr>
            </a:lvl1pPr>
          </a:lstStyle>
          <a:p>
            <a:pPr indent="0" algn="ctr" defTabSz="914400">
              <a:lnSpc>
                <a:spcPct val="100000"/>
              </a:lnSpc>
              <a:buNone/>
              <a:tabLst>
                <a:tab pos="0" algn="l"/>
              </a:tabLst>
            </a:pPr>
            <a:r>
              <a:rPr lang="en-US" sz="1400" b="0" strike="noStrike" spc="-1">
                <a:solidFill>
                  <a:srgbClr val="000000"/>
                </a:solidFill>
                <a:latin typeface="Calibri"/>
              </a:rPr>
              <a:t> </a:t>
            </a:r>
          </a:p>
        </p:txBody>
      </p:sp>
      <p:sp>
        <p:nvSpPr>
          <p:cNvPr id="3" name="PlaceHolder 4"/>
          <p:cNvSpPr>
            <a:spLocks noGrp="1"/>
          </p:cNvSpPr>
          <p:nvPr>
            <p:ph type="sldNum" idx="3"/>
          </p:nvPr>
        </p:nvSpPr>
        <p:spPr>
          <a:xfrm>
            <a:off x="8610480" y="6356520"/>
            <a:ext cx="2739600" cy="3614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IE" sz="1200" b="0" strike="noStrike" spc="-1">
                <a:solidFill>
                  <a:schemeClr val="dk1">
                    <a:tint val="82000"/>
                  </a:schemeClr>
                </a:solidFill>
                <a:latin typeface="Aptos"/>
              </a:defRPr>
            </a:lvl1pPr>
          </a:lstStyle>
          <a:p>
            <a:pPr indent="0" algn="r" defTabSz="914400">
              <a:lnSpc>
                <a:spcPct val="100000"/>
              </a:lnSpc>
              <a:buNone/>
              <a:tabLst>
                <a:tab pos="0" algn="l"/>
              </a:tabLst>
            </a:pPr>
            <a:fld id="{F51BAD47-E444-4B5F-9BE0-C08B592D0ABC}" type="slidenum">
              <a:rPr lang="en-IE" sz="1200" b="0" strike="noStrike" spc="-1">
                <a:solidFill>
                  <a:schemeClr val="dk1">
                    <a:tint val="82000"/>
                  </a:schemeClr>
                </a:solidFill>
                <a:latin typeface="Aptos"/>
              </a:rPr>
              <a:t>‹#›</a:t>
            </a:fld>
            <a:endParaRPr lang="en-US" sz="1200" b="0" strike="noStrike" spc="-1">
              <a:solidFill>
                <a:srgbClr val="000000"/>
              </a:solidFill>
              <a:latin typeface="Calibri"/>
            </a:endParaRPr>
          </a:p>
        </p:txBody>
      </p:sp>
      <p:sp>
        <p:nvSpPr>
          <p:cNvPr id="4" name="PlaceHolder 5"/>
          <p:cNvSpPr>
            <a:spLocks noGrp="1"/>
          </p:cNvSpPr>
          <p:nvPr>
            <p:ph type="body"/>
          </p:nvPr>
        </p:nvSpPr>
        <p:spPr>
          <a:xfrm>
            <a:off x="609480" y="1604520"/>
            <a:ext cx="10969200" cy="3974040"/>
          </a:xfrm>
          <a:prstGeom prst="rect">
            <a:avLst/>
          </a:prstGeom>
          <a:noFill/>
          <a:ln w="0">
            <a:noFill/>
          </a:ln>
        </p:spPr>
        <p:txBody>
          <a:bodyPr lIns="0" tIns="0" rIns="0" bIns="0" anchor="t">
            <a:normAutofit/>
          </a:bodyPr>
          <a:lstStyle/>
          <a:p>
            <a:pPr marL="432000" indent="-324000" defTabSz="914400">
              <a:lnSpc>
                <a:spcPct val="90000"/>
              </a:lnSpc>
              <a:spcBef>
                <a:spcPts val="1417"/>
              </a:spcBef>
              <a:buClr>
                <a:srgbClr val="000000"/>
              </a:buClr>
              <a:buSzPct val="45000"/>
              <a:buFont typeface="Wingdings" charset="2"/>
              <a:buChar char=""/>
            </a:pPr>
            <a:r>
              <a:rPr lang="en-US" sz="2800" b="0" strike="noStrike" spc="-1">
                <a:solidFill>
                  <a:schemeClr val="dk1"/>
                </a:solidFill>
                <a:latin typeface="Aptos"/>
              </a:rPr>
              <a:t>Click to edit the outline text format</a:t>
            </a:r>
            <a:endParaRPr lang="en-US" sz="2800" b="0" strike="noStrike" spc="-1">
              <a:solidFill>
                <a:srgbClr val="000000"/>
              </a:solidFill>
              <a:latin typeface="Calibri"/>
            </a:endParaRPr>
          </a:p>
          <a:p>
            <a:pPr marL="864000" lvl="1" indent="-324000" defTabSz="914400">
              <a:lnSpc>
                <a:spcPct val="90000"/>
              </a:lnSpc>
              <a:spcBef>
                <a:spcPts val="1134"/>
              </a:spcBef>
              <a:buClr>
                <a:srgbClr val="000000"/>
              </a:buClr>
              <a:buSzPct val="75000"/>
              <a:buFont typeface="Symbol" charset="2"/>
              <a:buChar char=""/>
            </a:pPr>
            <a:r>
              <a:rPr lang="en-US" sz="2000" b="0" strike="noStrike" spc="-1">
                <a:solidFill>
                  <a:schemeClr val="dk1"/>
                </a:solidFill>
                <a:latin typeface="Aptos"/>
              </a:rPr>
              <a:t>Second Outline Level</a:t>
            </a:r>
            <a:endParaRPr lang="en-US" sz="2000" b="0" strike="noStrike" spc="-1">
              <a:solidFill>
                <a:srgbClr val="000000"/>
              </a:solidFill>
              <a:latin typeface="Calibri"/>
            </a:endParaRPr>
          </a:p>
          <a:p>
            <a:pPr marL="1296000" lvl="2" indent="-288000" defTabSz="914400">
              <a:lnSpc>
                <a:spcPct val="90000"/>
              </a:lnSpc>
              <a:spcBef>
                <a:spcPts val="850"/>
              </a:spcBef>
              <a:buClr>
                <a:srgbClr val="000000"/>
              </a:buClr>
              <a:buSzPct val="45000"/>
              <a:buFont typeface="Wingdings" charset="2"/>
              <a:buChar char=""/>
            </a:pPr>
            <a:r>
              <a:rPr lang="en-US" sz="1800" b="0" strike="noStrike" spc="-1">
                <a:solidFill>
                  <a:schemeClr val="dk1"/>
                </a:solidFill>
                <a:latin typeface="Aptos"/>
              </a:rPr>
              <a:t>Third Outline Level</a:t>
            </a:r>
            <a:endParaRPr lang="en-US" sz="1800" b="0" strike="noStrike" spc="-1">
              <a:solidFill>
                <a:srgbClr val="000000"/>
              </a:solidFill>
              <a:latin typeface="Calibri"/>
            </a:endParaRPr>
          </a:p>
          <a:p>
            <a:pPr marL="1728000" lvl="3" indent="-216000" defTabSz="914400">
              <a:lnSpc>
                <a:spcPct val="90000"/>
              </a:lnSpc>
              <a:spcBef>
                <a:spcPts val="567"/>
              </a:spcBef>
              <a:buClr>
                <a:srgbClr val="000000"/>
              </a:buClr>
              <a:buSzPct val="75000"/>
              <a:buFont typeface="Symbol" charset="2"/>
              <a:buChar char=""/>
            </a:pPr>
            <a:r>
              <a:rPr lang="en-US" sz="1800" b="0" strike="noStrike" spc="-1">
                <a:solidFill>
                  <a:schemeClr val="dk1"/>
                </a:solidFill>
                <a:latin typeface="Aptos"/>
              </a:rPr>
              <a:t>Fourth Outline Level</a:t>
            </a:r>
            <a:endParaRPr lang="en-US" sz="1800" b="0" strike="noStrike" spc="-1">
              <a:solidFill>
                <a:srgbClr val="000000"/>
              </a:solidFill>
              <a:latin typeface="Calibri"/>
            </a:endParaRPr>
          </a:p>
          <a:p>
            <a:pPr marL="2160000" lvl="4" indent="-216000" defTabSz="914400">
              <a:lnSpc>
                <a:spcPct val="90000"/>
              </a:lnSpc>
              <a:spcBef>
                <a:spcPts val="283"/>
              </a:spcBef>
              <a:buClr>
                <a:srgbClr val="000000"/>
              </a:buClr>
              <a:buSzPct val="45000"/>
              <a:buFont typeface="Wingdings" charset="2"/>
              <a:buChar char=""/>
            </a:pPr>
            <a:r>
              <a:rPr lang="en-US" sz="2000" b="0" strike="noStrike" spc="-1">
                <a:solidFill>
                  <a:schemeClr val="dk1"/>
                </a:solidFill>
                <a:latin typeface="Aptos"/>
              </a:rPr>
              <a:t>Fifth Outline Level</a:t>
            </a:r>
            <a:endParaRPr lang="en-US" sz="2000" b="0" strike="noStrike" spc="-1">
              <a:solidFill>
                <a:srgbClr val="000000"/>
              </a:solidFill>
              <a:latin typeface="Calibri"/>
            </a:endParaRPr>
          </a:p>
          <a:p>
            <a:pPr marL="2592000" lvl="5" indent="-216000" defTabSz="914400">
              <a:lnSpc>
                <a:spcPct val="90000"/>
              </a:lnSpc>
              <a:spcBef>
                <a:spcPts val="283"/>
              </a:spcBef>
              <a:buClr>
                <a:srgbClr val="000000"/>
              </a:buClr>
              <a:buSzPct val="45000"/>
              <a:buFont typeface="Wingdings" charset="2"/>
              <a:buChar char=""/>
            </a:pPr>
            <a:r>
              <a:rPr lang="en-US" sz="2000" b="0" strike="noStrike" spc="-1">
                <a:solidFill>
                  <a:schemeClr val="dk1"/>
                </a:solidFill>
                <a:latin typeface="Aptos"/>
              </a:rPr>
              <a:t>Sixth Outline Level</a:t>
            </a:r>
            <a:endParaRPr lang="en-US" sz="2000" b="0" strike="noStrike" spc="-1">
              <a:solidFill>
                <a:srgbClr val="000000"/>
              </a:solidFill>
              <a:latin typeface="Calibri"/>
            </a:endParaRPr>
          </a:p>
          <a:p>
            <a:pPr marL="3024000" lvl="6" indent="-216000" defTabSz="914400">
              <a:lnSpc>
                <a:spcPct val="90000"/>
              </a:lnSpc>
              <a:spcBef>
                <a:spcPts val="283"/>
              </a:spcBef>
              <a:buClr>
                <a:srgbClr val="000000"/>
              </a:buClr>
              <a:buSzPct val="45000"/>
              <a:buFont typeface="Wingdings" charset="2"/>
              <a:buChar char=""/>
            </a:pPr>
            <a:r>
              <a:rPr lang="en-US" sz="2000" b="0" strike="noStrike" spc="-1">
                <a:solidFill>
                  <a:schemeClr val="dk1"/>
                </a:solidFill>
                <a:latin typeface="Aptos"/>
              </a:rPr>
              <a:t>Seventh Outline Level</a:t>
            </a:r>
            <a:endParaRPr lang="en-US" sz="2000" b="0" strike="noStrike" spc="-1">
              <a:solidFill>
                <a:srgbClr val="000000"/>
              </a:solidFill>
              <a:latin typeface="Calibri"/>
            </a:endParaRPr>
          </a:p>
        </p:txBody>
      </p:sp>
    </p:spTree>
    <p:extLst>
      <p:ext uri="{BB962C8B-B14F-4D97-AF65-F5344CB8AC3E}">
        <p14:creationId xmlns:p14="http://schemas.microsoft.com/office/powerpoint/2010/main" val="31606136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and Content Left No Image">
    <p:bg>
      <p:bgPr>
        <a:solidFill>
          <a:srgbClr val="FFFFFF"/>
        </a:solidFill>
        <a:effectLst/>
      </p:bgPr>
    </p:bg>
    <p:spTree>
      <p:nvGrpSpPr>
        <p:cNvPr id="1" name=""/>
        <p:cNvGrpSpPr/>
        <p:nvPr/>
      </p:nvGrpSpPr>
      <p:grpSpPr>
        <a:xfrm>
          <a:off x="0" y="0"/>
          <a:ext cx="0" cy="0"/>
          <a:chOff x="0" y="0"/>
          <a:chExt cx="0" cy="0"/>
        </a:xfrm>
      </p:grpSpPr>
      <p:pic>
        <p:nvPicPr>
          <p:cNvPr id="5" name="Picture 5"/>
          <p:cNvPicPr/>
          <p:nvPr/>
        </p:nvPicPr>
        <p:blipFill>
          <a:blip r:embed="rId2"/>
          <a:stretch/>
        </p:blipFill>
        <p:spPr>
          <a:xfrm>
            <a:off x="0" y="14760"/>
            <a:ext cx="12188520" cy="6845760"/>
          </a:xfrm>
          <a:prstGeom prst="rect">
            <a:avLst/>
          </a:prstGeom>
          <a:noFill/>
          <a:ln w="0">
            <a:noFill/>
          </a:ln>
        </p:spPr>
      </p:pic>
      <p:sp>
        <p:nvSpPr>
          <p:cNvPr id="6" name="PlaceHolder 1"/>
          <p:cNvSpPr>
            <a:spLocks noGrp="1"/>
          </p:cNvSpPr>
          <p:nvPr>
            <p:ph type="title"/>
          </p:nvPr>
        </p:nvSpPr>
        <p:spPr>
          <a:xfrm>
            <a:off x="736200" y="365040"/>
            <a:ext cx="10814760" cy="132192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en-US" sz="4400" b="0" strike="noStrike" spc="-1">
                <a:solidFill>
                  <a:schemeClr val="dk1"/>
                </a:solidFill>
                <a:latin typeface="Aptos Display"/>
              </a:rPr>
              <a:t>Click to edit Master title style</a:t>
            </a:r>
            <a:endParaRPr lang="en-US" sz="4400" b="0" strike="noStrike" spc="-1">
              <a:solidFill>
                <a:srgbClr val="000000"/>
              </a:solidFill>
              <a:latin typeface="Calibri"/>
            </a:endParaRPr>
          </a:p>
        </p:txBody>
      </p:sp>
      <p:sp>
        <p:nvSpPr>
          <p:cNvPr id="7" name="PlaceHolder 2"/>
          <p:cNvSpPr>
            <a:spLocks noGrp="1"/>
          </p:cNvSpPr>
          <p:nvPr>
            <p:ph type="body"/>
          </p:nvPr>
        </p:nvSpPr>
        <p:spPr>
          <a:xfrm>
            <a:off x="736200" y="1825560"/>
            <a:ext cx="10814760" cy="434772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Click to edit Master text styles</a:t>
            </a:r>
            <a:endParaRPr lang="en-US" sz="2800" b="0" strike="noStrike" spc="-1">
              <a:solidFill>
                <a:srgbClr val="000000"/>
              </a:solidFill>
              <a:latin typeface="Calibri"/>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Second level</a:t>
            </a:r>
            <a:endParaRPr lang="en-US" sz="2400" b="0" strike="noStrike" spc="-1">
              <a:solidFill>
                <a:srgbClr val="000000"/>
              </a:solidFill>
              <a:latin typeface="Calibri"/>
            </a:endParaRP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Aptos"/>
              </a:rPr>
              <a:t>Third level</a:t>
            </a:r>
            <a:endParaRPr lang="en-US" sz="2000" b="0" strike="noStrike" spc="-1">
              <a:solidFill>
                <a:srgbClr val="000000"/>
              </a:solidFill>
              <a:latin typeface="Calibri"/>
            </a:endParaRP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Fourth level</a:t>
            </a:r>
            <a:endParaRPr lang="en-US" sz="1800" b="0" strike="noStrike" spc="-1">
              <a:solidFill>
                <a:srgbClr val="000000"/>
              </a:solidFill>
              <a:latin typeface="Calibri"/>
            </a:endParaRP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Fifth level</a:t>
            </a:r>
            <a:endParaRPr lang="en-US" sz="1800" b="0" strike="noStrike" spc="-1">
              <a:solidFill>
                <a:srgbClr val="000000"/>
              </a:solidFill>
              <a:latin typeface="Calibri"/>
            </a:endParaRPr>
          </a:p>
        </p:txBody>
      </p:sp>
    </p:spTree>
    <p:extLst>
      <p:ext uri="{BB962C8B-B14F-4D97-AF65-F5344CB8AC3E}">
        <p14:creationId xmlns:p14="http://schemas.microsoft.com/office/powerpoint/2010/main" val="3785130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FFFF"/>
        </a:solidFill>
        <a:effectLst/>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838080" y="365040"/>
            <a:ext cx="10512000" cy="132192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en-US" sz="4400" b="0" strike="noStrike" spc="-1">
                <a:solidFill>
                  <a:schemeClr val="dk1"/>
                </a:solidFill>
                <a:latin typeface="Aptos Display"/>
              </a:rPr>
              <a:t>Click to edit Master title style</a:t>
            </a:r>
            <a:endParaRPr lang="en-US" sz="4400" b="0" strike="noStrike" spc="-1">
              <a:solidFill>
                <a:srgbClr val="000000"/>
              </a:solidFill>
              <a:latin typeface="Calibri"/>
            </a:endParaRPr>
          </a:p>
        </p:txBody>
      </p:sp>
      <p:sp>
        <p:nvSpPr>
          <p:cNvPr id="9" name="PlaceHolder 2"/>
          <p:cNvSpPr>
            <a:spLocks noGrp="1"/>
          </p:cNvSpPr>
          <p:nvPr>
            <p:ph type="body"/>
          </p:nvPr>
        </p:nvSpPr>
        <p:spPr>
          <a:xfrm>
            <a:off x="838080" y="1825560"/>
            <a:ext cx="10512000" cy="434772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Click to edit Master text styles</a:t>
            </a:r>
            <a:endParaRPr lang="en-US" sz="2800" b="0" strike="noStrike" spc="-1">
              <a:solidFill>
                <a:srgbClr val="000000"/>
              </a:solidFill>
              <a:latin typeface="Calibri"/>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Second level</a:t>
            </a:r>
            <a:endParaRPr lang="en-US" sz="2400" b="0" strike="noStrike" spc="-1">
              <a:solidFill>
                <a:srgbClr val="000000"/>
              </a:solidFill>
              <a:latin typeface="Calibri"/>
            </a:endParaRP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Aptos"/>
              </a:rPr>
              <a:t>Third level</a:t>
            </a:r>
            <a:endParaRPr lang="en-US" sz="2000" b="0" strike="noStrike" spc="-1">
              <a:solidFill>
                <a:srgbClr val="000000"/>
              </a:solidFill>
              <a:latin typeface="Calibri"/>
            </a:endParaRP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Fourth level</a:t>
            </a:r>
            <a:endParaRPr lang="en-US" sz="1800" b="0" strike="noStrike" spc="-1">
              <a:solidFill>
                <a:srgbClr val="000000"/>
              </a:solidFill>
              <a:latin typeface="Calibri"/>
            </a:endParaRP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Fifth level</a:t>
            </a:r>
            <a:endParaRPr lang="en-US" sz="1800" b="0" strike="noStrike" spc="-1">
              <a:solidFill>
                <a:srgbClr val="000000"/>
              </a:solidFill>
              <a:latin typeface="Calibri"/>
            </a:endParaRPr>
          </a:p>
        </p:txBody>
      </p:sp>
      <p:sp>
        <p:nvSpPr>
          <p:cNvPr id="10" name="PlaceHolder 3"/>
          <p:cNvSpPr>
            <a:spLocks noGrp="1"/>
          </p:cNvSpPr>
          <p:nvPr>
            <p:ph type="dt" idx="4"/>
          </p:nvPr>
        </p:nvSpPr>
        <p:spPr>
          <a:xfrm>
            <a:off x="838080" y="6356520"/>
            <a:ext cx="2739600" cy="36144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en-IE" sz="1200" b="0" strike="noStrike" spc="-1">
                <a:solidFill>
                  <a:schemeClr val="dk1">
                    <a:tint val="82000"/>
                  </a:schemeClr>
                </a:solidFill>
                <a:latin typeface="Aptos"/>
              </a:defRPr>
            </a:lvl1pPr>
          </a:lstStyle>
          <a:p>
            <a:pPr indent="0" defTabSz="914400">
              <a:lnSpc>
                <a:spcPct val="100000"/>
              </a:lnSpc>
              <a:buNone/>
              <a:tabLst>
                <a:tab pos="0" algn="l"/>
              </a:tabLst>
            </a:pPr>
            <a:r>
              <a:rPr lang="en-IE" sz="1200" b="0" strike="noStrike" spc="-1">
                <a:solidFill>
                  <a:schemeClr val="dk1">
                    <a:tint val="82000"/>
                  </a:schemeClr>
                </a:solidFill>
                <a:latin typeface="Aptos"/>
              </a:rPr>
              <a:t>&lt;date/time&gt;</a:t>
            </a:r>
            <a:endParaRPr lang="en-US" sz="1200" b="0" strike="noStrike" spc="-1">
              <a:solidFill>
                <a:srgbClr val="000000"/>
              </a:solidFill>
              <a:latin typeface="Calibri"/>
            </a:endParaRPr>
          </a:p>
        </p:txBody>
      </p:sp>
      <p:sp>
        <p:nvSpPr>
          <p:cNvPr id="11" name="PlaceHolder 4"/>
          <p:cNvSpPr>
            <a:spLocks noGrp="1"/>
          </p:cNvSpPr>
          <p:nvPr>
            <p:ph type="ftr" idx="5"/>
          </p:nvPr>
        </p:nvSpPr>
        <p:spPr>
          <a:xfrm>
            <a:off x="4038480" y="6356520"/>
            <a:ext cx="4111200" cy="36144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400" b="0" strike="noStrike" spc="-1">
                <a:solidFill>
                  <a:srgbClr val="000000"/>
                </a:solidFill>
                <a:latin typeface="Calibri"/>
              </a:defRPr>
            </a:lvl1pPr>
          </a:lstStyle>
          <a:p>
            <a:pPr indent="0" algn="ctr" defTabSz="914400">
              <a:lnSpc>
                <a:spcPct val="100000"/>
              </a:lnSpc>
              <a:buNone/>
              <a:tabLst>
                <a:tab pos="0" algn="l"/>
              </a:tabLst>
            </a:pPr>
            <a:r>
              <a:rPr lang="en-US" sz="1400" b="0" strike="noStrike" spc="-1">
                <a:solidFill>
                  <a:srgbClr val="000000"/>
                </a:solidFill>
                <a:latin typeface="Calibri"/>
              </a:rPr>
              <a:t>&lt;footer&gt;</a:t>
            </a:r>
          </a:p>
        </p:txBody>
      </p:sp>
      <p:sp>
        <p:nvSpPr>
          <p:cNvPr id="12" name="PlaceHolder 5"/>
          <p:cNvSpPr>
            <a:spLocks noGrp="1"/>
          </p:cNvSpPr>
          <p:nvPr>
            <p:ph type="sldNum" idx="6"/>
          </p:nvPr>
        </p:nvSpPr>
        <p:spPr>
          <a:xfrm>
            <a:off x="8610480" y="6356520"/>
            <a:ext cx="2739600" cy="3614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IE" sz="1200" b="0" strike="noStrike" spc="-1">
                <a:solidFill>
                  <a:schemeClr val="dk1">
                    <a:tint val="82000"/>
                  </a:schemeClr>
                </a:solidFill>
                <a:latin typeface="Aptos"/>
              </a:defRPr>
            </a:lvl1pPr>
          </a:lstStyle>
          <a:p>
            <a:pPr indent="0" algn="r" defTabSz="914400">
              <a:lnSpc>
                <a:spcPct val="100000"/>
              </a:lnSpc>
              <a:buNone/>
              <a:tabLst>
                <a:tab pos="0" algn="l"/>
              </a:tabLst>
            </a:pPr>
            <a:fld id="{95306AC5-A661-4F71-B5D7-6BFFCD6C693E}" type="slidenum">
              <a:rPr lang="en-IE" sz="1200" b="0" strike="noStrike" spc="-1">
                <a:solidFill>
                  <a:schemeClr val="dk1">
                    <a:tint val="82000"/>
                  </a:schemeClr>
                </a:solidFill>
                <a:latin typeface="Aptos"/>
              </a:rPr>
              <a:t>‹#›</a:t>
            </a:fld>
            <a:endParaRPr lang="en-US" sz="1200" b="0" strike="noStrike" spc="-1">
              <a:solidFill>
                <a:srgbClr val="000000"/>
              </a:solidFill>
              <a:latin typeface="Calibri"/>
            </a:endParaRPr>
          </a:p>
        </p:txBody>
      </p:sp>
    </p:spTree>
    <p:extLst>
      <p:ext uri="{BB962C8B-B14F-4D97-AF65-F5344CB8AC3E}">
        <p14:creationId xmlns:p14="http://schemas.microsoft.com/office/powerpoint/2010/main" val="31554051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Section Header">
    <p:bg>
      <p:bgPr>
        <a:solidFill>
          <a:srgbClr val="FFFFFF"/>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831960" y="1709640"/>
            <a:ext cx="10512000" cy="2849040"/>
          </a:xfrm>
          <a:prstGeom prst="rect">
            <a:avLst/>
          </a:prstGeom>
          <a:noFill/>
          <a:ln w="0">
            <a:noFill/>
          </a:ln>
        </p:spPr>
        <p:txBody>
          <a:bodyPr lIns="91440" tIns="45720" rIns="91440" bIns="45720" anchor="b">
            <a:noAutofit/>
          </a:bodyPr>
          <a:lstStyle/>
          <a:p>
            <a:pPr indent="0" defTabSz="914400">
              <a:lnSpc>
                <a:spcPct val="90000"/>
              </a:lnSpc>
              <a:buNone/>
              <a:tabLst>
                <a:tab pos="0" algn="l"/>
              </a:tabLst>
            </a:pPr>
            <a:r>
              <a:rPr lang="en-US" sz="6000" b="0" strike="noStrike" spc="-1">
                <a:solidFill>
                  <a:schemeClr val="dk1"/>
                </a:solidFill>
                <a:latin typeface="Aptos Display"/>
              </a:rPr>
              <a:t>Click to edit Master title style</a:t>
            </a:r>
            <a:endParaRPr lang="en-US" sz="6000" b="0" strike="noStrike" spc="-1">
              <a:solidFill>
                <a:srgbClr val="000000"/>
              </a:solidFill>
              <a:latin typeface="Calibri"/>
            </a:endParaRPr>
          </a:p>
        </p:txBody>
      </p:sp>
      <p:sp>
        <p:nvSpPr>
          <p:cNvPr id="14" name="PlaceHolder 2"/>
          <p:cNvSpPr>
            <a:spLocks noGrp="1"/>
          </p:cNvSpPr>
          <p:nvPr>
            <p:ph type="body"/>
          </p:nvPr>
        </p:nvSpPr>
        <p:spPr>
          <a:xfrm>
            <a:off x="831960" y="4589640"/>
            <a:ext cx="10512000" cy="1496520"/>
          </a:xfrm>
          <a:prstGeom prst="rect">
            <a:avLst/>
          </a:prstGeom>
          <a:noFill/>
          <a:ln w="0">
            <a:noFill/>
          </a:ln>
        </p:spPr>
        <p:txBody>
          <a:bodyPr lIns="91440" tIns="45720" rIns="91440" bIns="45720" anchor="t">
            <a:noAutofit/>
          </a:bodyPr>
          <a:lstStyle/>
          <a:p>
            <a:pPr marL="228600" indent="0" defTabSz="914400">
              <a:lnSpc>
                <a:spcPct val="90000"/>
              </a:lnSpc>
              <a:spcBef>
                <a:spcPts val="1001"/>
              </a:spcBef>
              <a:buNone/>
              <a:tabLst>
                <a:tab pos="0" algn="l"/>
              </a:tabLst>
            </a:pPr>
            <a:r>
              <a:rPr lang="en-US" sz="2400" b="0" strike="noStrike" spc="-1">
                <a:solidFill>
                  <a:schemeClr val="dk1">
                    <a:tint val="82000"/>
                  </a:schemeClr>
                </a:solidFill>
                <a:latin typeface="Aptos"/>
              </a:rPr>
              <a:t>Click to edit Master text styles</a:t>
            </a:r>
            <a:endParaRPr lang="en-US" sz="2400" b="0" strike="noStrike" spc="-1">
              <a:solidFill>
                <a:srgbClr val="000000"/>
              </a:solidFill>
              <a:latin typeface="Calibri"/>
            </a:endParaRPr>
          </a:p>
        </p:txBody>
      </p:sp>
      <p:sp>
        <p:nvSpPr>
          <p:cNvPr id="15" name="PlaceHolder 3"/>
          <p:cNvSpPr>
            <a:spLocks noGrp="1"/>
          </p:cNvSpPr>
          <p:nvPr>
            <p:ph type="dt" idx="7"/>
          </p:nvPr>
        </p:nvSpPr>
        <p:spPr>
          <a:xfrm>
            <a:off x="838080" y="6356520"/>
            <a:ext cx="2739600" cy="36144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en-IE" sz="1200" b="0" strike="noStrike" spc="-1">
                <a:solidFill>
                  <a:schemeClr val="dk1">
                    <a:tint val="82000"/>
                  </a:schemeClr>
                </a:solidFill>
                <a:latin typeface="Aptos"/>
              </a:defRPr>
            </a:lvl1pPr>
          </a:lstStyle>
          <a:p>
            <a:pPr indent="0" defTabSz="914400">
              <a:lnSpc>
                <a:spcPct val="100000"/>
              </a:lnSpc>
              <a:buNone/>
              <a:tabLst>
                <a:tab pos="0" algn="l"/>
              </a:tabLst>
            </a:pPr>
            <a:r>
              <a:rPr lang="en-IE" sz="1200" b="0" strike="noStrike" spc="-1">
                <a:solidFill>
                  <a:schemeClr val="dk1">
                    <a:tint val="82000"/>
                  </a:schemeClr>
                </a:solidFill>
                <a:latin typeface="Aptos"/>
              </a:rPr>
              <a:t>&lt;date/time&gt;</a:t>
            </a:r>
            <a:endParaRPr lang="en-US" sz="1200" b="0" strike="noStrike" spc="-1">
              <a:solidFill>
                <a:srgbClr val="000000"/>
              </a:solidFill>
              <a:latin typeface="Calibri"/>
            </a:endParaRPr>
          </a:p>
        </p:txBody>
      </p:sp>
      <p:sp>
        <p:nvSpPr>
          <p:cNvPr id="16" name="PlaceHolder 4"/>
          <p:cNvSpPr>
            <a:spLocks noGrp="1"/>
          </p:cNvSpPr>
          <p:nvPr>
            <p:ph type="ftr" idx="8"/>
          </p:nvPr>
        </p:nvSpPr>
        <p:spPr>
          <a:xfrm>
            <a:off x="4038480" y="6356520"/>
            <a:ext cx="4111200" cy="36144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400" b="0" strike="noStrike" spc="-1">
                <a:solidFill>
                  <a:srgbClr val="000000"/>
                </a:solidFill>
                <a:latin typeface="Calibri"/>
              </a:defRPr>
            </a:lvl1pPr>
          </a:lstStyle>
          <a:p>
            <a:pPr indent="0" algn="ctr" defTabSz="914400">
              <a:lnSpc>
                <a:spcPct val="100000"/>
              </a:lnSpc>
              <a:buNone/>
              <a:tabLst>
                <a:tab pos="0" algn="l"/>
              </a:tabLst>
            </a:pPr>
            <a:r>
              <a:rPr lang="en-US" sz="1400" b="0" strike="noStrike" spc="-1">
                <a:solidFill>
                  <a:srgbClr val="000000"/>
                </a:solidFill>
                <a:latin typeface="Calibri"/>
              </a:rPr>
              <a:t>&lt;footer&gt;</a:t>
            </a:r>
          </a:p>
        </p:txBody>
      </p:sp>
      <p:sp>
        <p:nvSpPr>
          <p:cNvPr id="17" name="PlaceHolder 5"/>
          <p:cNvSpPr>
            <a:spLocks noGrp="1"/>
          </p:cNvSpPr>
          <p:nvPr>
            <p:ph type="sldNum" idx="9"/>
          </p:nvPr>
        </p:nvSpPr>
        <p:spPr>
          <a:xfrm>
            <a:off x="8610480" y="6356520"/>
            <a:ext cx="2739600" cy="3614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IE" sz="1200" b="0" strike="noStrike" spc="-1">
                <a:solidFill>
                  <a:schemeClr val="dk1">
                    <a:tint val="82000"/>
                  </a:schemeClr>
                </a:solidFill>
                <a:latin typeface="Aptos"/>
              </a:defRPr>
            </a:lvl1pPr>
          </a:lstStyle>
          <a:p>
            <a:pPr indent="0" algn="r" defTabSz="914400">
              <a:lnSpc>
                <a:spcPct val="100000"/>
              </a:lnSpc>
              <a:buNone/>
              <a:tabLst>
                <a:tab pos="0" algn="l"/>
              </a:tabLst>
            </a:pPr>
            <a:fld id="{CA64B473-611E-49CE-9012-2768A6FA2D8A}" type="slidenum">
              <a:rPr lang="en-IE" sz="1200" b="0" strike="noStrike" spc="-1">
                <a:solidFill>
                  <a:schemeClr val="dk1">
                    <a:tint val="82000"/>
                  </a:schemeClr>
                </a:solidFill>
                <a:latin typeface="Aptos"/>
              </a:rPr>
              <a:t>‹#›</a:t>
            </a:fld>
            <a:endParaRPr lang="en-US" sz="1200" b="0" strike="noStrike" spc="-1">
              <a:solidFill>
                <a:srgbClr val="000000"/>
              </a:solidFill>
              <a:latin typeface="Calibri"/>
            </a:endParaRPr>
          </a:p>
        </p:txBody>
      </p:sp>
    </p:spTree>
    <p:extLst>
      <p:ext uri="{BB962C8B-B14F-4D97-AF65-F5344CB8AC3E}">
        <p14:creationId xmlns:p14="http://schemas.microsoft.com/office/powerpoint/2010/main" val="1894632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9BD75-2C3F-50EB-DED1-CED9275937F1}"/>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21FD38C9-DD3C-9C8A-D564-EA4DFAB2F3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5897CCE8-199C-8C99-3B6D-80F1DE2CA8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7290E040-4459-BB83-6CA3-718EE15F097F}"/>
              </a:ext>
            </a:extLst>
          </p:cNvPr>
          <p:cNvSpPr>
            <a:spLocks noGrp="1"/>
          </p:cNvSpPr>
          <p:nvPr>
            <p:ph type="dt" sz="half" idx="10"/>
          </p:nvPr>
        </p:nvSpPr>
        <p:spPr/>
        <p:txBody>
          <a:bodyPr/>
          <a:lstStyle/>
          <a:p>
            <a:fld id="{B45FD75D-3C61-49F0-9516-4DCAC4D1976B}" type="datetimeFigureOut">
              <a:rPr lang="en-IE" smtClean="0"/>
              <a:t>24/10/2025</a:t>
            </a:fld>
            <a:endParaRPr lang="en-IE"/>
          </a:p>
        </p:txBody>
      </p:sp>
      <p:sp>
        <p:nvSpPr>
          <p:cNvPr id="6" name="Footer Placeholder 5">
            <a:extLst>
              <a:ext uri="{FF2B5EF4-FFF2-40B4-BE49-F238E27FC236}">
                <a16:creationId xmlns:a16="http://schemas.microsoft.com/office/drawing/2014/main" id="{51A9582E-2504-0C04-A1F6-21EFD58172AF}"/>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02846A20-2F8D-9C44-C848-03B3BCD9CFBB}"/>
              </a:ext>
            </a:extLst>
          </p:cNvPr>
          <p:cNvSpPr>
            <a:spLocks noGrp="1"/>
          </p:cNvSpPr>
          <p:nvPr>
            <p:ph type="sldNum" sz="quarter" idx="12"/>
          </p:nvPr>
        </p:nvSpPr>
        <p:spPr/>
        <p:txBody>
          <a:bodyPr/>
          <a:lstStyle/>
          <a:p>
            <a:fld id="{A82121FB-2A2F-471F-AA3B-F49D749645ED}" type="slidenum">
              <a:rPr lang="en-IE" smtClean="0"/>
              <a:t>‹#›</a:t>
            </a:fld>
            <a:endParaRPr lang="en-IE"/>
          </a:p>
        </p:txBody>
      </p:sp>
    </p:spTree>
    <p:extLst>
      <p:ext uri="{BB962C8B-B14F-4D97-AF65-F5344CB8AC3E}">
        <p14:creationId xmlns:p14="http://schemas.microsoft.com/office/powerpoint/2010/main" val="17032723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FFFFFF"/>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2000" cy="132192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en-US" sz="4400" b="0" strike="noStrike" spc="-1">
                <a:solidFill>
                  <a:schemeClr val="dk1"/>
                </a:solidFill>
                <a:latin typeface="Aptos Display"/>
              </a:rPr>
              <a:t>Click to edit Master title style</a:t>
            </a:r>
            <a:endParaRPr lang="en-US" sz="4400" b="0" strike="noStrike" spc="-1">
              <a:solidFill>
                <a:srgbClr val="000000"/>
              </a:solidFill>
              <a:latin typeface="Calibri"/>
            </a:endParaRPr>
          </a:p>
        </p:txBody>
      </p:sp>
      <p:sp>
        <p:nvSpPr>
          <p:cNvPr id="19" name="PlaceHolder 2"/>
          <p:cNvSpPr>
            <a:spLocks noGrp="1"/>
          </p:cNvSpPr>
          <p:nvPr>
            <p:ph type="body"/>
          </p:nvPr>
        </p:nvSpPr>
        <p:spPr>
          <a:xfrm>
            <a:off x="838080" y="1825560"/>
            <a:ext cx="5177880" cy="434772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Click to edit Master text styles</a:t>
            </a:r>
            <a:endParaRPr lang="en-US" sz="2800" b="0" strike="noStrike" spc="-1">
              <a:solidFill>
                <a:srgbClr val="000000"/>
              </a:solidFill>
              <a:latin typeface="Calibri"/>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Second level</a:t>
            </a:r>
            <a:endParaRPr lang="en-US" sz="2400" b="0" strike="noStrike" spc="-1">
              <a:solidFill>
                <a:srgbClr val="000000"/>
              </a:solidFill>
              <a:latin typeface="Calibri"/>
            </a:endParaRP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Aptos"/>
              </a:rPr>
              <a:t>Third level</a:t>
            </a:r>
            <a:endParaRPr lang="en-US" sz="2000" b="0" strike="noStrike" spc="-1">
              <a:solidFill>
                <a:srgbClr val="000000"/>
              </a:solidFill>
              <a:latin typeface="Calibri"/>
            </a:endParaRP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Fourth level</a:t>
            </a:r>
            <a:endParaRPr lang="en-US" sz="1800" b="0" strike="noStrike" spc="-1">
              <a:solidFill>
                <a:srgbClr val="000000"/>
              </a:solidFill>
              <a:latin typeface="Calibri"/>
            </a:endParaRP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Fifth level</a:t>
            </a:r>
            <a:endParaRPr lang="en-US" sz="1800" b="0" strike="noStrike" spc="-1">
              <a:solidFill>
                <a:srgbClr val="000000"/>
              </a:solidFill>
              <a:latin typeface="Calibri"/>
            </a:endParaRPr>
          </a:p>
        </p:txBody>
      </p:sp>
      <p:sp>
        <p:nvSpPr>
          <p:cNvPr id="20" name="PlaceHolder 3"/>
          <p:cNvSpPr>
            <a:spLocks noGrp="1"/>
          </p:cNvSpPr>
          <p:nvPr>
            <p:ph type="body"/>
          </p:nvPr>
        </p:nvSpPr>
        <p:spPr>
          <a:xfrm>
            <a:off x="6172200" y="1825560"/>
            <a:ext cx="5177880" cy="434772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Click to edit Master text styles</a:t>
            </a:r>
            <a:endParaRPr lang="en-US" sz="2800" b="0" strike="noStrike" spc="-1">
              <a:solidFill>
                <a:srgbClr val="000000"/>
              </a:solidFill>
              <a:latin typeface="Calibri"/>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Second level</a:t>
            </a:r>
            <a:endParaRPr lang="en-US" sz="2400" b="0" strike="noStrike" spc="-1">
              <a:solidFill>
                <a:srgbClr val="000000"/>
              </a:solidFill>
              <a:latin typeface="Calibri"/>
            </a:endParaRP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Aptos"/>
              </a:rPr>
              <a:t>Third level</a:t>
            </a:r>
            <a:endParaRPr lang="en-US" sz="2000" b="0" strike="noStrike" spc="-1">
              <a:solidFill>
                <a:srgbClr val="000000"/>
              </a:solidFill>
              <a:latin typeface="Calibri"/>
            </a:endParaRP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Fourth level</a:t>
            </a:r>
            <a:endParaRPr lang="en-US" sz="1800" b="0" strike="noStrike" spc="-1">
              <a:solidFill>
                <a:srgbClr val="000000"/>
              </a:solidFill>
              <a:latin typeface="Calibri"/>
            </a:endParaRP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Fifth level</a:t>
            </a:r>
            <a:endParaRPr lang="en-US" sz="1800" b="0" strike="noStrike" spc="-1">
              <a:solidFill>
                <a:srgbClr val="000000"/>
              </a:solidFill>
              <a:latin typeface="Calibri"/>
            </a:endParaRPr>
          </a:p>
        </p:txBody>
      </p:sp>
      <p:sp>
        <p:nvSpPr>
          <p:cNvPr id="21" name="PlaceHolder 4"/>
          <p:cNvSpPr>
            <a:spLocks noGrp="1"/>
          </p:cNvSpPr>
          <p:nvPr>
            <p:ph type="dt" idx="10"/>
          </p:nvPr>
        </p:nvSpPr>
        <p:spPr>
          <a:xfrm>
            <a:off x="838080" y="6356520"/>
            <a:ext cx="2739600" cy="36144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en-IE" sz="1200" b="0" strike="noStrike" spc="-1">
                <a:solidFill>
                  <a:schemeClr val="dk1">
                    <a:tint val="82000"/>
                  </a:schemeClr>
                </a:solidFill>
                <a:latin typeface="Aptos"/>
              </a:defRPr>
            </a:lvl1pPr>
          </a:lstStyle>
          <a:p>
            <a:pPr indent="0" defTabSz="914400">
              <a:lnSpc>
                <a:spcPct val="100000"/>
              </a:lnSpc>
              <a:buNone/>
              <a:tabLst>
                <a:tab pos="0" algn="l"/>
              </a:tabLst>
            </a:pPr>
            <a:r>
              <a:rPr lang="en-IE" sz="1200" b="0" strike="noStrike" spc="-1">
                <a:solidFill>
                  <a:schemeClr val="dk1">
                    <a:tint val="82000"/>
                  </a:schemeClr>
                </a:solidFill>
                <a:latin typeface="Aptos"/>
              </a:rPr>
              <a:t>&lt;date/time&gt;</a:t>
            </a:r>
            <a:endParaRPr lang="en-US" sz="1200" b="0" strike="noStrike" spc="-1">
              <a:solidFill>
                <a:srgbClr val="000000"/>
              </a:solidFill>
              <a:latin typeface="Calibri"/>
            </a:endParaRPr>
          </a:p>
        </p:txBody>
      </p:sp>
      <p:sp>
        <p:nvSpPr>
          <p:cNvPr id="22" name="PlaceHolder 5"/>
          <p:cNvSpPr>
            <a:spLocks noGrp="1"/>
          </p:cNvSpPr>
          <p:nvPr>
            <p:ph type="ftr" idx="11"/>
          </p:nvPr>
        </p:nvSpPr>
        <p:spPr>
          <a:xfrm>
            <a:off x="4038480" y="6356520"/>
            <a:ext cx="4111200" cy="36144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400" b="0" strike="noStrike" spc="-1">
                <a:solidFill>
                  <a:srgbClr val="000000"/>
                </a:solidFill>
                <a:latin typeface="Calibri"/>
              </a:defRPr>
            </a:lvl1pPr>
          </a:lstStyle>
          <a:p>
            <a:pPr indent="0" algn="ctr" defTabSz="914400">
              <a:lnSpc>
                <a:spcPct val="100000"/>
              </a:lnSpc>
              <a:buNone/>
              <a:tabLst>
                <a:tab pos="0" algn="l"/>
              </a:tabLst>
            </a:pPr>
            <a:r>
              <a:rPr lang="en-US" sz="1400" b="0" strike="noStrike" spc="-1">
                <a:solidFill>
                  <a:srgbClr val="000000"/>
                </a:solidFill>
                <a:latin typeface="Calibri"/>
              </a:rPr>
              <a:t>&lt;footer&gt;</a:t>
            </a:r>
          </a:p>
        </p:txBody>
      </p:sp>
      <p:sp>
        <p:nvSpPr>
          <p:cNvPr id="23" name="PlaceHolder 6"/>
          <p:cNvSpPr>
            <a:spLocks noGrp="1"/>
          </p:cNvSpPr>
          <p:nvPr>
            <p:ph type="sldNum" idx="12"/>
          </p:nvPr>
        </p:nvSpPr>
        <p:spPr>
          <a:xfrm>
            <a:off x="8610480" y="6356520"/>
            <a:ext cx="2739600" cy="3614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IE" sz="1200" b="0" strike="noStrike" spc="-1">
                <a:solidFill>
                  <a:schemeClr val="dk1">
                    <a:tint val="82000"/>
                  </a:schemeClr>
                </a:solidFill>
                <a:latin typeface="Aptos"/>
              </a:defRPr>
            </a:lvl1pPr>
          </a:lstStyle>
          <a:p>
            <a:pPr indent="0" algn="r" defTabSz="914400">
              <a:lnSpc>
                <a:spcPct val="100000"/>
              </a:lnSpc>
              <a:buNone/>
              <a:tabLst>
                <a:tab pos="0" algn="l"/>
              </a:tabLst>
            </a:pPr>
            <a:fld id="{A52F971B-C640-4E76-AC36-5735F4222C42}" type="slidenum">
              <a:rPr lang="en-IE" sz="1200" b="0" strike="noStrike" spc="-1">
                <a:solidFill>
                  <a:schemeClr val="dk1">
                    <a:tint val="82000"/>
                  </a:schemeClr>
                </a:solidFill>
                <a:latin typeface="Aptos"/>
              </a:rPr>
              <a:t>‹#›</a:t>
            </a:fld>
            <a:endParaRPr lang="en-US" sz="1200" b="0" strike="noStrike" spc="-1">
              <a:solidFill>
                <a:srgbClr val="000000"/>
              </a:solidFill>
              <a:latin typeface="Calibri"/>
            </a:endParaRPr>
          </a:p>
        </p:txBody>
      </p:sp>
    </p:spTree>
    <p:extLst>
      <p:ext uri="{BB962C8B-B14F-4D97-AF65-F5344CB8AC3E}">
        <p14:creationId xmlns:p14="http://schemas.microsoft.com/office/powerpoint/2010/main" val="5157048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Comparison">
    <p:bg>
      <p:bgPr>
        <a:solidFill>
          <a:srgbClr val="FFFFFF"/>
        </a:solidFill>
        <a:effectLst/>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839880" y="365040"/>
            <a:ext cx="10512000" cy="132192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en-US" sz="4400" b="0" strike="noStrike" spc="-1">
                <a:solidFill>
                  <a:schemeClr val="dk1"/>
                </a:solidFill>
                <a:latin typeface="Aptos Display"/>
              </a:rPr>
              <a:t>Click to edit Master title style</a:t>
            </a:r>
            <a:endParaRPr lang="en-US" sz="4400" b="0" strike="noStrike" spc="-1">
              <a:solidFill>
                <a:srgbClr val="000000"/>
              </a:solidFill>
              <a:latin typeface="Calibri"/>
            </a:endParaRPr>
          </a:p>
        </p:txBody>
      </p:sp>
      <p:sp>
        <p:nvSpPr>
          <p:cNvPr id="25" name="PlaceHolder 2"/>
          <p:cNvSpPr>
            <a:spLocks noGrp="1"/>
          </p:cNvSpPr>
          <p:nvPr>
            <p:ph type="body"/>
          </p:nvPr>
        </p:nvSpPr>
        <p:spPr>
          <a:xfrm>
            <a:off x="839880" y="1681200"/>
            <a:ext cx="5154120" cy="820440"/>
          </a:xfrm>
          <a:prstGeom prst="rect">
            <a:avLst/>
          </a:prstGeom>
          <a:noFill/>
          <a:ln w="0">
            <a:noFill/>
          </a:ln>
        </p:spPr>
        <p:txBody>
          <a:bodyPr lIns="91440" tIns="45720" rIns="91440" bIns="45720" anchor="b">
            <a:noAutofit/>
          </a:bodyPr>
          <a:lstStyle/>
          <a:p>
            <a:pPr marL="228600" indent="0" defTabSz="914400">
              <a:lnSpc>
                <a:spcPct val="90000"/>
              </a:lnSpc>
              <a:spcBef>
                <a:spcPts val="1001"/>
              </a:spcBef>
              <a:buNone/>
              <a:tabLst>
                <a:tab pos="0" algn="l"/>
              </a:tabLst>
            </a:pPr>
            <a:r>
              <a:rPr lang="en-US" sz="2400" b="1" strike="noStrike" spc="-1">
                <a:solidFill>
                  <a:schemeClr val="dk1"/>
                </a:solidFill>
                <a:latin typeface="Aptos"/>
              </a:rPr>
              <a:t>Click to edit Master text styles</a:t>
            </a:r>
            <a:endParaRPr lang="en-US" sz="2400" b="0" strike="noStrike" spc="-1">
              <a:solidFill>
                <a:srgbClr val="000000"/>
              </a:solidFill>
              <a:latin typeface="Calibri"/>
            </a:endParaRPr>
          </a:p>
        </p:txBody>
      </p:sp>
      <p:sp>
        <p:nvSpPr>
          <p:cNvPr id="26" name="PlaceHolder 3"/>
          <p:cNvSpPr>
            <a:spLocks noGrp="1"/>
          </p:cNvSpPr>
          <p:nvPr>
            <p:ph type="body"/>
          </p:nvPr>
        </p:nvSpPr>
        <p:spPr>
          <a:xfrm>
            <a:off x="839880" y="2505240"/>
            <a:ext cx="5154120" cy="368100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Click to edit Master text styles</a:t>
            </a:r>
            <a:endParaRPr lang="en-US" sz="2800" b="0" strike="noStrike" spc="-1">
              <a:solidFill>
                <a:srgbClr val="000000"/>
              </a:solidFill>
              <a:latin typeface="Calibri"/>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Second level</a:t>
            </a:r>
            <a:endParaRPr lang="en-US" sz="2400" b="0" strike="noStrike" spc="-1">
              <a:solidFill>
                <a:srgbClr val="000000"/>
              </a:solidFill>
              <a:latin typeface="Calibri"/>
            </a:endParaRP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Aptos"/>
              </a:rPr>
              <a:t>Third level</a:t>
            </a:r>
            <a:endParaRPr lang="en-US" sz="2000" b="0" strike="noStrike" spc="-1">
              <a:solidFill>
                <a:srgbClr val="000000"/>
              </a:solidFill>
              <a:latin typeface="Calibri"/>
            </a:endParaRP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Fourth level</a:t>
            </a:r>
            <a:endParaRPr lang="en-US" sz="1800" b="0" strike="noStrike" spc="-1">
              <a:solidFill>
                <a:srgbClr val="000000"/>
              </a:solidFill>
              <a:latin typeface="Calibri"/>
            </a:endParaRP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Fifth level</a:t>
            </a:r>
            <a:endParaRPr lang="en-US" sz="1800" b="0" strike="noStrike" spc="-1">
              <a:solidFill>
                <a:srgbClr val="000000"/>
              </a:solidFill>
              <a:latin typeface="Calibri"/>
            </a:endParaRPr>
          </a:p>
        </p:txBody>
      </p:sp>
      <p:sp>
        <p:nvSpPr>
          <p:cNvPr id="27" name="PlaceHolder 4"/>
          <p:cNvSpPr>
            <a:spLocks noGrp="1"/>
          </p:cNvSpPr>
          <p:nvPr>
            <p:ph type="body"/>
          </p:nvPr>
        </p:nvSpPr>
        <p:spPr>
          <a:xfrm>
            <a:off x="6172200" y="1681200"/>
            <a:ext cx="5179680" cy="820440"/>
          </a:xfrm>
          <a:prstGeom prst="rect">
            <a:avLst/>
          </a:prstGeom>
          <a:noFill/>
          <a:ln w="0">
            <a:noFill/>
          </a:ln>
        </p:spPr>
        <p:txBody>
          <a:bodyPr lIns="91440" tIns="45720" rIns="91440" bIns="45720" anchor="b">
            <a:noAutofit/>
          </a:bodyPr>
          <a:lstStyle/>
          <a:p>
            <a:pPr marL="228600" indent="0" defTabSz="914400">
              <a:lnSpc>
                <a:spcPct val="90000"/>
              </a:lnSpc>
              <a:spcBef>
                <a:spcPts val="1001"/>
              </a:spcBef>
              <a:buNone/>
              <a:tabLst>
                <a:tab pos="0" algn="l"/>
              </a:tabLst>
            </a:pPr>
            <a:r>
              <a:rPr lang="en-US" sz="2400" b="1" strike="noStrike" spc="-1">
                <a:solidFill>
                  <a:schemeClr val="dk1"/>
                </a:solidFill>
                <a:latin typeface="Aptos"/>
              </a:rPr>
              <a:t>Click to edit Master text styles</a:t>
            </a:r>
            <a:endParaRPr lang="en-US" sz="2400" b="0" strike="noStrike" spc="-1">
              <a:solidFill>
                <a:srgbClr val="000000"/>
              </a:solidFill>
              <a:latin typeface="Calibri"/>
            </a:endParaRPr>
          </a:p>
        </p:txBody>
      </p:sp>
      <p:sp>
        <p:nvSpPr>
          <p:cNvPr id="28" name="PlaceHolder 5"/>
          <p:cNvSpPr>
            <a:spLocks noGrp="1"/>
          </p:cNvSpPr>
          <p:nvPr>
            <p:ph type="body"/>
          </p:nvPr>
        </p:nvSpPr>
        <p:spPr>
          <a:xfrm>
            <a:off x="6172200" y="2505240"/>
            <a:ext cx="5179680" cy="368100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Click to edit Master text styles</a:t>
            </a:r>
            <a:endParaRPr lang="en-US" sz="2800" b="0" strike="noStrike" spc="-1">
              <a:solidFill>
                <a:srgbClr val="000000"/>
              </a:solidFill>
              <a:latin typeface="Calibri"/>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Second level</a:t>
            </a:r>
            <a:endParaRPr lang="en-US" sz="2400" b="0" strike="noStrike" spc="-1">
              <a:solidFill>
                <a:srgbClr val="000000"/>
              </a:solidFill>
              <a:latin typeface="Calibri"/>
            </a:endParaRP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Aptos"/>
              </a:rPr>
              <a:t>Third level</a:t>
            </a:r>
            <a:endParaRPr lang="en-US" sz="2000" b="0" strike="noStrike" spc="-1">
              <a:solidFill>
                <a:srgbClr val="000000"/>
              </a:solidFill>
              <a:latin typeface="Calibri"/>
            </a:endParaRP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Fourth level</a:t>
            </a:r>
            <a:endParaRPr lang="en-US" sz="1800" b="0" strike="noStrike" spc="-1">
              <a:solidFill>
                <a:srgbClr val="000000"/>
              </a:solidFill>
              <a:latin typeface="Calibri"/>
            </a:endParaRP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Fifth level</a:t>
            </a:r>
            <a:endParaRPr lang="en-US" sz="1800" b="0" strike="noStrike" spc="-1">
              <a:solidFill>
                <a:srgbClr val="000000"/>
              </a:solidFill>
              <a:latin typeface="Calibri"/>
            </a:endParaRPr>
          </a:p>
        </p:txBody>
      </p:sp>
      <p:sp>
        <p:nvSpPr>
          <p:cNvPr id="29" name="PlaceHolder 6"/>
          <p:cNvSpPr>
            <a:spLocks noGrp="1"/>
          </p:cNvSpPr>
          <p:nvPr>
            <p:ph type="dt" idx="13"/>
          </p:nvPr>
        </p:nvSpPr>
        <p:spPr>
          <a:xfrm>
            <a:off x="838080" y="6356520"/>
            <a:ext cx="2739600" cy="36144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en-IE" sz="1200" b="0" strike="noStrike" spc="-1">
                <a:solidFill>
                  <a:schemeClr val="dk1">
                    <a:tint val="82000"/>
                  </a:schemeClr>
                </a:solidFill>
                <a:latin typeface="Aptos"/>
              </a:defRPr>
            </a:lvl1pPr>
          </a:lstStyle>
          <a:p>
            <a:pPr indent="0" defTabSz="914400">
              <a:lnSpc>
                <a:spcPct val="100000"/>
              </a:lnSpc>
              <a:buNone/>
              <a:tabLst>
                <a:tab pos="0" algn="l"/>
              </a:tabLst>
            </a:pPr>
            <a:r>
              <a:rPr lang="en-IE" sz="1200" b="0" strike="noStrike" spc="-1">
                <a:solidFill>
                  <a:schemeClr val="dk1">
                    <a:tint val="82000"/>
                  </a:schemeClr>
                </a:solidFill>
                <a:latin typeface="Aptos"/>
              </a:rPr>
              <a:t>&lt;date/time&gt;</a:t>
            </a:r>
            <a:endParaRPr lang="en-US" sz="1200" b="0" strike="noStrike" spc="-1">
              <a:solidFill>
                <a:srgbClr val="000000"/>
              </a:solidFill>
              <a:latin typeface="Calibri"/>
            </a:endParaRPr>
          </a:p>
        </p:txBody>
      </p:sp>
      <p:sp>
        <p:nvSpPr>
          <p:cNvPr id="30" name="PlaceHolder 7"/>
          <p:cNvSpPr>
            <a:spLocks noGrp="1"/>
          </p:cNvSpPr>
          <p:nvPr>
            <p:ph type="ftr" idx="14"/>
          </p:nvPr>
        </p:nvSpPr>
        <p:spPr>
          <a:xfrm>
            <a:off x="4038480" y="6356520"/>
            <a:ext cx="4111200" cy="36144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400" b="0" strike="noStrike" spc="-1">
                <a:solidFill>
                  <a:srgbClr val="000000"/>
                </a:solidFill>
                <a:latin typeface="Calibri"/>
              </a:defRPr>
            </a:lvl1pPr>
          </a:lstStyle>
          <a:p>
            <a:pPr indent="0" algn="ctr" defTabSz="914400">
              <a:lnSpc>
                <a:spcPct val="100000"/>
              </a:lnSpc>
              <a:buNone/>
              <a:tabLst>
                <a:tab pos="0" algn="l"/>
              </a:tabLst>
            </a:pPr>
            <a:r>
              <a:rPr lang="en-US" sz="1400" b="0" strike="noStrike" spc="-1">
                <a:solidFill>
                  <a:srgbClr val="000000"/>
                </a:solidFill>
                <a:latin typeface="Calibri"/>
              </a:rPr>
              <a:t>&lt;footer&gt;</a:t>
            </a:r>
          </a:p>
        </p:txBody>
      </p:sp>
      <p:sp>
        <p:nvSpPr>
          <p:cNvPr id="31" name="PlaceHolder 8"/>
          <p:cNvSpPr>
            <a:spLocks noGrp="1"/>
          </p:cNvSpPr>
          <p:nvPr>
            <p:ph type="sldNum" idx="15"/>
          </p:nvPr>
        </p:nvSpPr>
        <p:spPr>
          <a:xfrm>
            <a:off x="8610480" y="6356520"/>
            <a:ext cx="2739600" cy="3614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IE" sz="1200" b="0" strike="noStrike" spc="-1">
                <a:solidFill>
                  <a:schemeClr val="dk1">
                    <a:tint val="82000"/>
                  </a:schemeClr>
                </a:solidFill>
                <a:latin typeface="Aptos"/>
              </a:defRPr>
            </a:lvl1pPr>
          </a:lstStyle>
          <a:p>
            <a:pPr indent="0" algn="r" defTabSz="914400">
              <a:lnSpc>
                <a:spcPct val="100000"/>
              </a:lnSpc>
              <a:buNone/>
              <a:tabLst>
                <a:tab pos="0" algn="l"/>
              </a:tabLst>
            </a:pPr>
            <a:fld id="{662B44C3-9E63-47AC-83CE-74B4A253C9F5}" type="slidenum">
              <a:rPr lang="en-IE" sz="1200" b="0" strike="noStrike" spc="-1">
                <a:solidFill>
                  <a:schemeClr val="dk1">
                    <a:tint val="82000"/>
                  </a:schemeClr>
                </a:solidFill>
                <a:latin typeface="Aptos"/>
              </a:rPr>
              <a:t>‹#›</a:t>
            </a:fld>
            <a:endParaRPr lang="en-US" sz="1200" b="0" strike="noStrike" spc="-1">
              <a:solidFill>
                <a:srgbClr val="000000"/>
              </a:solidFill>
              <a:latin typeface="Calibri"/>
            </a:endParaRPr>
          </a:p>
        </p:txBody>
      </p:sp>
    </p:spTree>
    <p:extLst>
      <p:ext uri="{BB962C8B-B14F-4D97-AF65-F5344CB8AC3E}">
        <p14:creationId xmlns:p14="http://schemas.microsoft.com/office/powerpoint/2010/main" val="7378854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FFFFF"/>
        </a:solidFill>
        <a:effectLst/>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838080" y="365040"/>
            <a:ext cx="10512000" cy="132192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en-US" sz="4400" b="0" strike="noStrike" spc="-1">
                <a:solidFill>
                  <a:schemeClr val="dk1"/>
                </a:solidFill>
                <a:latin typeface="Aptos Display"/>
              </a:rPr>
              <a:t>Click to edit Master title style</a:t>
            </a:r>
            <a:endParaRPr lang="en-US" sz="4400" b="0" strike="noStrike" spc="-1">
              <a:solidFill>
                <a:srgbClr val="000000"/>
              </a:solidFill>
              <a:latin typeface="Calibri"/>
            </a:endParaRPr>
          </a:p>
        </p:txBody>
      </p:sp>
      <p:sp>
        <p:nvSpPr>
          <p:cNvPr id="33" name="PlaceHolder 2"/>
          <p:cNvSpPr>
            <a:spLocks noGrp="1"/>
          </p:cNvSpPr>
          <p:nvPr>
            <p:ph type="dt" idx="16"/>
          </p:nvPr>
        </p:nvSpPr>
        <p:spPr>
          <a:xfrm>
            <a:off x="838080" y="6356520"/>
            <a:ext cx="2739600" cy="36144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en-IE" sz="1200" b="0" strike="noStrike" spc="-1">
                <a:solidFill>
                  <a:schemeClr val="dk1">
                    <a:tint val="82000"/>
                  </a:schemeClr>
                </a:solidFill>
                <a:latin typeface="Aptos"/>
              </a:defRPr>
            </a:lvl1pPr>
          </a:lstStyle>
          <a:p>
            <a:pPr indent="0" defTabSz="914400">
              <a:lnSpc>
                <a:spcPct val="100000"/>
              </a:lnSpc>
              <a:buNone/>
              <a:tabLst>
                <a:tab pos="0" algn="l"/>
              </a:tabLst>
            </a:pPr>
            <a:r>
              <a:rPr lang="en-IE" sz="1200" b="0" strike="noStrike" spc="-1">
                <a:solidFill>
                  <a:schemeClr val="dk1">
                    <a:tint val="82000"/>
                  </a:schemeClr>
                </a:solidFill>
                <a:latin typeface="Aptos"/>
              </a:rPr>
              <a:t>&lt;date/time&gt;</a:t>
            </a:r>
            <a:endParaRPr lang="en-US" sz="1200" b="0" strike="noStrike" spc="-1">
              <a:solidFill>
                <a:srgbClr val="000000"/>
              </a:solidFill>
              <a:latin typeface="Calibri"/>
            </a:endParaRPr>
          </a:p>
        </p:txBody>
      </p:sp>
      <p:sp>
        <p:nvSpPr>
          <p:cNvPr id="34" name="PlaceHolder 3"/>
          <p:cNvSpPr>
            <a:spLocks noGrp="1"/>
          </p:cNvSpPr>
          <p:nvPr>
            <p:ph type="ftr" idx="17"/>
          </p:nvPr>
        </p:nvSpPr>
        <p:spPr>
          <a:xfrm>
            <a:off x="4038480" y="6356520"/>
            <a:ext cx="4111200" cy="36144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400" b="0" strike="noStrike" spc="-1">
                <a:solidFill>
                  <a:srgbClr val="000000"/>
                </a:solidFill>
                <a:latin typeface="Calibri"/>
              </a:defRPr>
            </a:lvl1pPr>
          </a:lstStyle>
          <a:p>
            <a:pPr indent="0" algn="ctr" defTabSz="914400">
              <a:lnSpc>
                <a:spcPct val="100000"/>
              </a:lnSpc>
              <a:buNone/>
              <a:tabLst>
                <a:tab pos="0" algn="l"/>
              </a:tabLst>
            </a:pPr>
            <a:r>
              <a:rPr lang="en-US" sz="1400" b="0" strike="noStrike" spc="-1">
                <a:solidFill>
                  <a:srgbClr val="000000"/>
                </a:solidFill>
                <a:latin typeface="Calibri"/>
              </a:rPr>
              <a:t>&lt;footer&gt;</a:t>
            </a:r>
          </a:p>
        </p:txBody>
      </p:sp>
      <p:sp>
        <p:nvSpPr>
          <p:cNvPr id="35" name="PlaceHolder 4"/>
          <p:cNvSpPr>
            <a:spLocks noGrp="1"/>
          </p:cNvSpPr>
          <p:nvPr>
            <p:ph type="sldNum" idx="18"/>
          </p:nvPr>
        </p:nvSpPr>
        <p:spPr>
          <a:xfrm>
            <a:off x="8610480" y="6356520"/>
            <a:ext cx="2739600" cy="3614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IE" sz="1200" b="0" strike="noStrike" spc="-1">
                <a:solidFill>
                  <a:schemeClr val="dk1">
                    <a:tint val="82000"/>
                  </a:schemeClr>
                </a:solidFill>
                <a:latin typeface="Aptos"/>
              </a:defRPr>
            </a:lvl1pPr>
          </a:lstStyle>
          <a:p>
            <a:pPr indent="0" algn="r" defTabSz="914400">
              <a:lnSpc>
                <a:spcPct val="100000"/>
              </a:lnSpc>
              <a:buNone/>
              <a:tabLst>
                <a:tab pos="0" algn="l"/>
              </a:tabLst>
            </a:pPr>
            <a:fld id="{24FB9522-E720-43D1-BD0C-145E31F8D26F}" type="slidenum">
              <a:rPr lang="en-IE" sz="1200" b="0" strike="noStrike" spc="-1">
                <a:solidFill>
                  <a:schemeClr val="dk1">
                    <a:tint val="82000"/>
                  </a:schemeClr>
                </a:solidFill>
                <a:latin typeface="Aptos"/>
              </a:rPr>
              <a:t>‹#›</a:t>
            </a:fld>
            <a:endParaRPr lang="en-US" sz="1200" b="0" strike="noStrike" spc="-1">
              <a:solidFill>
                <a:srgbClr val="000000"/>
              </a:solidFill>
              <a:latin typeface="Calibri"/>
            </a:endParaRPr>
          </a:p>
        </p:txBody>
      </p:sp>
      <p:sp>
        <p:nvSpPr>
          <p:cNvPr id="36" name="PlaceHolder 5"/>
          <p:cNvSpPr>
            <a:spLocks noGrp="1"/>
          </p:cNvSpPr>
          <p:nvPr>
            <p:ph type="body"/>
          </p:nvPr>
        </p:nvSpPr>
        <p:spPr>
          <a:xfrm>
            <a:off x="609480" y="1604520"/>
            <a:ext cx="10971360" cy="397620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ptos"/>
              </a:rPr>
              <a:t>Click to edit the outline text format</a:t>
            </a:r>
            <a:endParaRPr lang="en-US" sz="2800" b="0" strike="noStrike" spc="-1">
              <a:solidFill>
                <a:srgbClr val="000000"/>
              </a:solidFill>
              <a:latin typeface="Calibri"/>
            </a:endParaRP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Aptos"/>
              </a:rPr>
              <a:t>Second Outline Level</a:t>
            </a:r>
            <a:endParaRPr lang="en-US" sz="2000" b="0" strike="noStrike" spc="-1">
              <a:solidFill>
                <a:srgbClr val="000000"/>
              </a:solidFill>
              <a:latin typeface="Calibri"/>
            </a:endParaRP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Aptos"/>
              </a:rPr>
              <a:t>Third Outline Level</a:t>
            </a:r>
            <a:endParaRPr lang="en-US" sz="1800" b="0" strike="noStrike" spc="-1">
              <a:solidFill>
                <a:srgbClr val="000000"/>
              </a:solidFill>
              <a:latin typeface="Calibri"/>
            </a:endParaRP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Aptos"/>
              </a:rPr>
              <a:t>Fourth Outline Level</a:t>
            </a:r>
            <a:endParaRPr lang="en-US" sz="1800" b="0" strike="noStrike" spc="-1">
              <a:solidFill>
                <a:srgbClr val="000000"/>
              </a:solidFill>
              <a:latin typeface="Calibri"/>
            </a:endParaRP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ptos"/>
              </a:rPr>
              <a:t>Fifth Outline Level</a:t>
            </a:r>
            <a:endParaRPr lang="en-US" sz="2000" b="0" strike="noStrike" spc="-1">
              <a:solidFill>
                <a:srgbClr val="000000"/>
              </a:solidFill>
              <a:latin typeface="Calibri"/>
            </a:endParaRP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ptos"/>
              </a:rPr>
              <a:t>Sixth Outline Level</a:t>
            </a:r>
            <a:endParaRPr lang="en-US" sz="2000" b="0" strike="noStrike" spc="-1">
              <a:solidFill>
                <a:srgbClr val="000000"/>
              </a:solidFill>
              <a:latin typeface="Calibri"/>
            </a:endParaRP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ptos"/>
              </a:rPr>
              <a:t>Seventh Outline Level</a:t>
            </a:r>
            <a:endParaRPr lang="en-US" sz="2000" b="0" strike="noStrike" spc="-1">
              <a:solidFill>
                <a:srgbClr val="000000"/>
              </a:solidFill>
              <a:latin typeface="Calibri"/>
            </a:endParaRPr>
          </a:p>
        </p:txBody>
      </p:sp>
    </p:spTree>
    <p:extLst>
      <p:ext uri="{BB962C8B-B14F-4D97-AF65-F5344CB8AC3E}">
        <p14:creationId xmlns:p14="http://schemas.microsoft.com/office/powerpoint/2010/main" val="33910000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dt" idx="19"/>
          </p:nvPr>
        </p:nvSpPr>
        <p:spPr>
          <a:xfrm>
            <a:off x="838080" y="6356520"/>
            <a:ext cx="2739600" cy="36144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en-IE" sz="1200" b="0" strike="noStrike" spc="-1">
                <a:solidFill>
                  <a:schemeClr val="dk1">
                    <a:tint val="82000"/>
                  </a:schemeClr>
                </a:solidFill>
                <a:latin typeface="Aptos"/>
              </a:defRPr>
            </a:lvl1pPr>
          </a:lstStyle>
          <a:p>
            <a:pPr indent="0" defTabSz="914400">
              <a:lnSpc>
                <a:spcPct val="100000"/>
              </a:lnSpc>
              <a:buNone/>
              <a:tabLst>
                <a:tab pos="0" algn="l"/>
              </a:tabLst>
            </a:pPr>
            <a:r>
              <a:rPr lang="en-IE" sz="1200" b="0" strike="noStrike" spc="-1">
                <a:solidFill>
                  <a:schemeClr val="dk1">
                    <a:tint val="82000"/>
                  </a:schemeClr>
                </a:solidFill>
                <a:latin typeface="Aptos"/>
              </a:rPr>
              <a:t>&lt;date/time&gt;</a:t>
            </a:r>
            <a:endParaRPr lang="en-US" sz="1200" b="0" strike="noStrike" spc="-1">
              <a:solidFill>
                <a:srgbClr val="000000"/>
              </a:solidFill>
              <a:latin typeface="Calibri"/>
            </a:endParaRPr>
          </a:p>
        </p:txBody>
      </p:sp>
      <p:sp>
        <p:nvSpPr>
          <p:cNvPr id="38" name="PlaceHolder 2"/>
          <p:cNvSpPr>
            <a:spLocks noGrp="1"/>
          </p:cNvSpPr>
          <p:nvPr>
            <p:ph type="ftr" idx="20"/>
          </p:nvPr>
        </p:nvSpPr>
        <p:spPr>
          <a:xfrm>
            <a:off x="4038480" y="6356520"/>
            <a:ext cx="4111200" cy="36144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400" b="0" strike="noStrike" spc="-1">
                <a:solidFill>
                  <a:srgbClr val="000000"/>
                </a:solidFill>
                <a:latin typeface="Calibri"/>
              </a:defRPr>
            </a:lvl1pPr>
          </a:lstStyle>
          <a:p>
            <a:pPr indent="0" algn="ctr" defTabSz="914400">
              <a:lnSpc>
                <a:spcPct val="100000"/>
              </a:lnSpc>
              <a:buNone/>
              <a:tabLst>
                <a:tab pos="0" algn="l"/>
              </a:tabLst>
            </a:pPr>
            <a:r>
              <a:rPr lang="en-US" sz="1400" b="0" strike="noStrike" spc="-1">
                <a:solidFill>
                  <a:srgbClr val="000000"/>
                </a:solidFill>
                <a:latin typeface="Calibri"/>
              </a:rPr>
              <a:t>&lt;footer&gt;</a:t>
            </a:r>
          </a:p>
        </p:txBody>
      </p:sp>
      <p:sp>
        <p:nvSpPr>
          <p:cNvPr id="39" name="PlaceHolder 3"/>
          <p:cNvSpPr>
            <a:spLocks noGrp="1"/>
          </p:cNvSpPr>
          <p:nvPr>
            <p:ph type="sldNum" idx="21"/>
          </p:nvPr>
        </p:nvSpPr>
        <p:spPr>
          <a:xfrm>
            <a:off x="8610480" y="6356520"/>
            <a:ext cx="2739600" cy="3614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IE" sz="1200" b="0" strike="noStrike" spc="-1">
                <a:solidFill>
                  <a:schemeClr val="dk1">
                    <a:tint val="82000"/>
                  </a:schemeClr>
                </a:solidFill>
                <a:latin typeface="Aptos"/>
              </a:defRPr>
            </a:lvl1pPr>
          </a:lstStyle>
          <a:p>
            <a:pPr indent="0" algn="r" defTabSz="914400">
              <a:lnSpc>
                <a:spcPct val="100000"/>
              </a:lnSpc>
              <a:buNone/>
              <a:tabLst>
                <a:tab pos="0" algn="l"/>
              </a:tabLst>
            </a:pPr>
            <a:fld id="{961B01A8-ED90-4457-84AB-3C0A64A1F0AA}" type="slidenum">
              <a:rPr lang="en-IE" sz="1200" b="0" strike="noStrike" spc="-1">
                <a:solidFill>
                  <a:schemeClr val="dk1">
                    <a:tint val="82000"/>
                  </a:schemeClr>
                </a:solidFill>
                <a:latin typeface="Aptos"/>
              </a:rPr>
              <a:t>‹#›</a:t>
            </a:fld>
            <a:endParaRPr lang="en-US" sz="1200" b="0" strike="noStrike" spc="-1">
              <a:solidFill>
                <a:srgbClr val="000000"/>
              </a:solidFill>
              <a:latin typeface="Calibri"/>
            </a:endParaRPr>
          </a:p>
        </p:txBody>
      </p:sp>
      <p:sp>
        <p:nvSpPr>
          <p:cNvPr id="40" name="PlaceHolder 4"/>
          <p:cNvSpPr>
            <a:spLocks noGrp="1"/>
          </p:cNvSpPr>
          <p:nvPr>
            <p:ph type="title"/>
          </p:nvPr>
        </p:nvSpPr>
        <p:spPr>
          <a:xfrm>
            <a:off x="609480" y="273600"/>
            <a:ext cx="10969920" cy="1142280"/>
          </a:xfrm>
          <a:prstGeom prst="rect">
            <a:avLst/>
          </a:prstGeom>
          <a:noFill/>
          <a:ln w="0">
            <a:noFill/>
          </a:ln>
        </p:spPr>
        <p:txBody>
          <a:bodyPr lIns="0" tIns="0" rIns="0" bIns="0" anchor="ctr">
            <a:noAutofit/>
          </a:bodyPr>
          <a:lstStyle/>
          <a:p>
            <a:pPr indent="0" defTabSz="914400">
              <a:lnSpc>
                <a:spcPct val="100000"/>
              </a:lnSpc>
              <a:buNone/>
              <a:tabLst>
                <a:tab pos="0" algn="l"/>
              </a:tabLst>
            </a:pPr>
            <a:r>
              <a:rPr lang="en-US" sz="1800" b="0" strike="noStrike" spc="-1">
                <a:solidFill>
                  <a:schemeClr val="dk1"/>
                </a:solidFill>
                <a:latin typeface="Aptos"/>
              </a:rPr>
              <a:t>Click to edit the title text format</a:t>
            </a:r>
            <a:endParaRPr lang="en-US" sz="1800" b="0" strike="noStrike" spc="-1">
              <a:solidFill>
                <a:srgbClr val="000000"/>
              </a:solidFill>
              <a:latin typeface="Calibri"/>
            </a:endParaRPr>
          </a:p>
        </p:txBody>
      </p:sp>
      <p:sp>
        <p:nvSpPr>
          <p:cNvPr id="41" name="PlaceHolder 5"/>
          <p:cNvSpPr>
            <a:spLocks noGrp="1"/>
          </p:cNvSpPr>
          <p:nvPr>
            <p:ph type="body"/>
          </p:nvPr>
        </p:nvSpPr>
        <p:spPr>
          <a:xfrm>
            <a:off x="609480" y="1604520"/>
            <a:ext cx="10969920" cy="3974760"/>
          </a:xfrm>
          <a:prstGeom prst="rect">
            <a:avLst/>
          </a:prstGeom>
          <a:noFill/>
          <a:ln w="0">
            <a:noFill/>
          </a:ln>
        </p:spPr>
        <p:txBody>
          <a:bodyPr lIns="0" tIns="0" rIns="0" bIns="0" anchor="t">
            <a:normAutofit/>
          </a:bodyPr>
          <a:lstStyle/>
          <a:p>
            <a:pPr marL="432000" indent="-324000" defTabSz="914400">
              <a:lnSpc>
                <a:spcPct val="90000"/>
              </a:lnSpc>
              <a:spcBef>
                <a:spcPts val="1417"/>
              </a:spcBef>
              <a:buClr>
                <a:srgbClr val="000000"/>
              </a:buClr>
              <a:buSzPct val="45000"/>
              <a:buFont typeface="Wingdings" charset="2"/>
              <a:buChar char=""/>
            </a:pPr>
            <a:r>
              <a:rPr lang="en-US" sz="2800" b="0" strike="noStrike" spc="-1">
                <a:solidFill>
                  <a:schemeClr val="dk1"/>
                </a:solidFill>
                <a:latin typeface="Aptos"/>
              </a:rPr>
              <a:t>Click to edit the outline text format</a:t>
            </a:r>
            <a:endParaRPr lang="en-US" sz="2800" b="0" strike="noStrike" spc="-1">
              <a:solidFill>
                <a:srgbClr val="000000"/>
              </a:solidFill>
              <a:latin typeface="Calibri"/>
            </a:endParaRPr>
          </a:p>
          <a:p>
            <a:pPr marL="864000" lvl="1" indent="-324000" defTabSz="914400">
              <a:lnSpc>
                <a:spcPct val="90000"/>
              </a:lnSpc>
              <a:spcBef>
                <a:spcPts val="1134"/>
              </a:spcBef>
              <a:buClr>
                <a:srgbClr val="000000"/>
              </a:buClr>
              <a:buSzPct val="75000"/>
              <a:buFont typeface="Symbol" charset="2"/>
              <a:buChar char=""/>
            </a:pPr>
            <a:r>
              <a:rPr lang="en-US" sz="2000" b="0" strike="noStrike" spc="-1">
                <a:solidFill>
                  <a:schemeClr val="dk1"/>
                </a:solidFill>
                <a:latin typeface="Aptos"/>
              </a:rPr>
              <a:t>Second Outline Level</a:t>
            </a:r>
            <a:endParaRPr lang="en-US" sz="2000" b="0" strike="noStrike" spc="-1">
              <a:solidFill>
                <a:srgbClr val="000000"/>
              </a:solidFill>
              <a:latin typeface="Calibri"/>
            </a:endParaRPr>
          </a:p>
          <a:p>
            <a:pPr marL="1296000" lvl="2" indent="-288000" defTabSz="914400">
              <a:lnSpc>
                <a:spcPct val="90000"/>
              </a:lnSpc>
              <a:spcBef>
                <a:spcPts val="850"/>
              </a:spcBef>
              <a:buClr>
                <a:srgbClr val="000000"/>
              </a:buClr>
              <a:buSzPct val="45000"/>
              <a:buFont typeface="Wingdings" charset="2"/>
              <a:buChar char=""/>
            </a:pPr>
            <a:r>
              <a:rPr lang="en-US" sz="1800" b="0" strike="noStrike" spc="-1">
                <a:solidFill>
                  <a:schemeClr val="dk1"/>
                </a:solidFill>
                <a:latin typeface="Aptos"/>
              </a:rPr>
              <a:t>Third Outline Level</a:t>
            </a:r>
            <a:endParaRPr lang="en-US" sz="1800" b="0" strike="noStrike" spc="-1">
              <a:solidFill>
                <a:srgbClr val="000000"/>
              </a:solidFill>
              <a:latin typeface="Calibri"/>
            </a:endParaRPr>
          </a:p>
          <a:p>
            <a:pPr marL="1728000" lvl="3" indent="-216000" defTabSz="914400">
              <a:lnSpc>
                <a:spcPct val="90000"/>
              </a:lnSpc>
              <a:spcBef>
                <a:spcPts val="567"/>
              </a:spcBef>
              <a:buClr>
                <a:srgbClr val="000000"/>
              </a:buClr>
              <a:buSzPct val="75000"/>
              <a:buFont typeface="Symbol" charset="2"/>
              <a:buChar char=""/>
            </a:pPr>
            <a:r>
              <a:rPr lang="en-US" sz="1800" b="0" strike="noStrike" spc="-1">
                <a:solidFill>
                  <a:schemeClr val="dk1"/>
                </a:solidFill>
                <a:latin typeface="Aptos"/>
              </a:rPr>
              <a:t>Fourth Outline Level</a:t>
            </a:r>
            <a:endParaRPr lang="en-US" sz="1800" b="0" strike="noStrike" spc="-1">
              <a:solidFill>
                <a:srgbClr val="000000"/>
              </a:solidFill>
              <a:latin typeface="Calibri"/>
            </a:endParaRPr>
          </a:p>
          <a:p>
            <a:pPr marL="2160000" lvl="4" indent="-216000" defTabSz="914400">
              <a:lnSpc>
                <a:spcPct val="90000"/>
              </a:lnSpc>
              <a:spcBef>
                <a:spcPts val="283"/>
              </a:spcBef>
              <a:buClr>
                <a:srgbClr val="000000"/>
              </a:buClr>
              <a:buSzPct val="45000"/>
              <a:buFont typeface="Wingdings" charset="2"/>
              <a:buChar char=""/>
            </a:pPr>
            <a:r>
              <a:rPr lang="en-US" sz="2000" b="0" strike="noStrike" spc="-1">
                <a:solidFill>
                  <a:schemeClr val="dk1"/>
                </a:solidFill>
                <a:latin typeface="Aptos"/>
              </a:rPr>
              <a:t>Fifth Outline Level</a:t>
            </a:r>
            <a:endParaRPr lang="en-US" sz="2000" b="0" strike="noStrike" spc="-1">
              <a:solidFill>
                <a:srgbClr val="000000"/>
              </a:solidFill>
              <a:latin typeface="Calibri"/>
            </a:endParaRPr>
          </a:p>
          <a:p>
            <a:pPr marL="2592000" lvl="5" indent="-216000" defTabSz="914400">
              <a:lnSpc>
                <a:spcPct val="90000"/>
              </a:lnSpc>
              <a:spcBef>
                <a:spcPts val="283"/>
              </a:spcBef>
              <a:buClr>
                <a:srgbClr val="000000"/>
              </a:buClr>
              <a:buSzPct val="45000"/>
              <a:buFont typeface="Wingdings" charset="2"/>
              <a:buChar char=""/>
            </a:pPr>
            <a:r>
              <a:rPr lang="en-US" sz="2000" b="0" strike="noStrike" spc="-1">
                <a:solidFill>
                  <a:schemeClr val="dk1"/>
                </a:solidFill>
                <a:latin typeface="Aptos"/>
              </a:rPr>
              <a:t>Sixth Outline Level</a:t>
            </a:r>
            <a:endParaRPr lang="en-US" sz="2000" b="0" strike="noStrike" spc="-1">
              <a:solidFill>
                <a:srgbClr val="000000"/>
              </a:solidFill>
              <a:latin typeface="Calibri"/>
            </a:endParaRPr>
          </a:p>
          <a:p>
            <a:pPr marL="3024000" lvl="6" indent="-216000" defTabSz="914400">
              <a:lnSpc>
                <a:spcPct val="90000"/>
              </a:lnSpc>
              <a:spcBef>
                <a:spcPts val="283"/>
              </a:spcBef>
              <a:buClr>
                <a:srgbClr val="000000"/>
              </a:buClr>
              <a:buSzPct val="45000"/>
              <a:buFont typeface="Wingdings" charset="2"/>
              <a:buChar char=""/>
            </a:pPr>
            <a:r>
              <a:rPr lang="en-US" sz="2000" b="0" strike="noStrike" spc="-1">
                <a:solidFill>
                  <a:schemeClr val="dk1"/>
                </a:solidFill>
                <a:latin typeface="Aptos"/>
              </a:rPr>
              <a:t>Seventh Outline Level</a:t>
            </a:r>
            <a:endParaRPr lang="en-US" sz="2000" b="0" strike="noStrike" spc="-1">
              <a:solidFill>
                <a:srgbClr val="000000"/>
              </a:solidFill>
              <a:latin typeface="Calibri"/>
            </a:endParaRPr>
          </a:p>
        </p:txBody>
      </p:sp>
    </p:spTree>
    <p:extLst>
      <p:ext uri="{BB962C8B-B14F-4D97-AF65-F5344CB8AC3E}">
        <p14:creationId xmlns:p14="http://schemas.microsoft.com/office/powerpoint/2010/main" val="1982722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Content with Caption">
    <p:bg>
      <p:bgPr>
        <a:solidFill>
          <a:srgbClr val="FFFFFF"/>
        </a:solidFill>
        <a:effectLst/>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839880" y="457200"/>
            <a:ext cx="3928680" cy="1596600"/>
          </a:xfrm>
          <a:prstGeom prst="rect">
            <a:avLst/>
          </a:prstGeom>
          <a:noFill/>
          <a:ln w="0">
            <a:noFill/>
          </a:ln>
        </p:spPr>
        <p:txBody>
          <a:bodyPr lIns="91440" tIns="45720" rIns="91440" bIns="45720" anchor="b">
            <a:noAutofit/>
          </a:bodyPr>
          <a:lstStyle/>
          <a:p>
            <a:pPr indent="0" defTabSz="914400">
              <a:lnSpc>
                <a:spcPct val="90000"/>
              </a:lnSpc>
              <a:buNone/>
              <a:tabLst>
                <a:tab pos="0" algn="l"/>
              </a:tabLst>
            </a:pPr>
            <a:r>
              <a:rPr lang="en-US" sz="3200" b="0" strike="noStrike" spc="-1">
                <a:solidFill>
                  <a:schemeClr val="dk1"/>
                </a:solidFill>
                <a:latin typeface="Aptos Display"/>
              </a:rPr>
              <a:t>Click to edit Master title style</a:t>
            </a:r>
            <a:endParaRPr lang="en-US" sz="3200" b="0" strike="noStrike" spc="-1">
              <a:solidFill>
                <a:srgbClr val="000000"/>
              </a:solidFill>
              <a:latin typeface="Calibri"/>
            </a:endParaRPr>
          </a:p>
        </p:txBody>
      </p:sp>
      <p:sp>
        <p:nvSpPr>
          <p:cNvPr id="43" name="PlaceHolder 2"/>
          <p:cNvSpPr>
            <a:spLocks noGrp="1"/>
          </p:cNvSpPr>
          <p:nvPr>
            <p:ph type="body"/>
          </p:nvPr>
        </p:nvSpPr>
        <p:spPr>
          <a:xfrm>
            <a:off x="5183280" y="987480"/>
            <a:ext cx="6168600" cy="487008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3200" b="0" strike="noStrike" spc="-1">
                <a:solidFill>
                  <a:schemeClr val="dk1"/>
                </a:solidFill>
                <a:latin typeface="Aptos"/>
              </a:rPr>
              <a:t>Click to edit Master text styles</a:t>
            </a:r>
            <a:endParaRPr lang="en-US" sz="3200" b="0" strike="noStrike" spc="-1">
              <a:solidFill>
                <a:srgbClr val="000000"/>
              </a:solidFill>
              <a:latin typeface="Calibri"/>
            </a:endParaRPr>
          </a:p>
          <a:p>
            <a:pPr marL="685800" lvl="1" indent="-228600" defTabSz="914400">
              <a:lnSpc>
                <a:spcPct val="90000"/>
              </a:lnSpc>
              <a:spcBef>
                <a:spcPts val="499"/>
              </a:spcBef>
              <a:buClr>
                <a:srgbClr val="000000"/>
              </a:buClr>
              <a:buFont typeface="Arial"/>
              <a:buChar char="•"/>
            </a:pPr>
            <a:r>
              <a:rPr lang="en-US" sz="2800" b="0" strike="noStrike" spc="-1">
                <a:solidFill>
                  <a:schemeClr val="dk1"/>
                </a:solidFill>
                <a:latin typeface="Aptos"/>
              </a:rPr>
              <a:t>Second level</a:t>
            </a:r>
            <a:endParaRPr lang="en-US" sz="2800" b="0" strike="noStrike" spc="-1">
              <a:solidFill>
                <a:srgbClr val="000000"/>
              </a:solidFill>
              <a:latin typeface="Calibri"/>
            </a:endParaRPr>
          </a:p>
          <a:p>
            <a:pPr marL="1143000" lvl="2" indent="-228600" defTabSz="914400">
              <a:lnSpc>
                <a:spcPct val="90000"/>
              </a:lnSpc>
              <a:spcBef>
                <a:spcPts val="499"/>
              </a:spcBef>
              <a:buClr>
                <a:srgbClr val="000000"/>
              </a:buClr>
              <a:buFont typeface="Arial"/>
              <a:buChar char="•"/>
            </a:pPr>
            <a:r>
              <a:rPr lang="en-US" sz="2400" b="0" strike="noStrike" spc="-1">
                <a:solidFill>
                  <a:schemeClr val="dk1"/>
                </a:solidFill>
                <a:latin typeface="Aptos"/>
              </a:rPr>
              <a:t>Third level</a:t>
            </a:r>
            <a:endParaRPr lang="en-US" sz="2400" b="0" strike="noStrike" spc="-1">
              <a:solidFill>
                <a:srgbClr val="000000"/>
              </a:solidFill>
              <a:latin typeface="Calibri"/>
            </a:endParaRPr>
          </a:p>
          <a:p>
            <a:pPr marL="1600200" lvl="3" indent="-228600" defTabSz="914400">
              <a:lnSpc>
                <a:spcPct val="90000"/>
              </a:lnSpc>
              <a:spcBef>
                <a:spcPts val="499"/>
              </a:spcBef>
              <a:buClr>
                <a:srgbClr val="000000"/>
              </a:buClr>
              <a:buFont typeface="Arial"/>
              <a:buChar char="•"/>
            </a:pPr>
            <a:r>
              <a:rPr lang="en-US" sz="2000" b="0" strike="noStrike" spc="-1">
                <a:solidFill>
                  <a:schemeClr val="dk1"/>
                </a:solidFill>
                <a:latin typeface="Aptos"/>
              </a:rPr>
              <a:t>Fourth level</a:t>
            </a:r>
            <a:endParaRPr lang="en-US" sz="2000" b="0" strike="noStrike" spc="-1">
              <a:solidFill>
                <a:srgbClr val="000000"/>
              </a:solidFill>
              <a:latin typeface="Calibri"/>
            </a:endParaRPr>
          </a:p>
          <a:p>
            <a:pPr marL="2057400" lvl="4" indent="-228600" defTabSz="914400">
              <a:lnSpc>
                <a:spcPct val="90000"/>
              </a:lnSpc>
              <a:spcBef>
                <a:spcPts val="499"/>
              </a:spcBef>
              <a:buClr>
                <a:srgbClr val="000000"/>
              </a:buClr>
              <a:buFont typeface="Arial"/>
              <a:buChar char="•"/>
            </a:pPr>
            <a:r>
              <a:rPr lang="en-US" sz="2000" b="0" strike="noStrike" spc="-1">
                <a:solidFill>
                  <a:schemeClr val="dk1"/>
                </a:solidFill>
                <a:latin typeface="Aptos"/>
              </a:rPr>
              <a:t>Fifth level</a:t>
            </a:r>
            <a:endParaRPr lang="en-US" sz="2000" b="0" strike="noStrike" spc="-1">
              <a:solidFill>
                <a:srgbClr val="000000"/>
              </a:solidFill>
              <a:latin typeface="Calibri"/>
            </a:endParaRPr>
          </a:p>
        </p:txBody>
      </p:sp>
      <p:sp>
        <p:nvSpPr>
          <p:cNvPr id="44" name="PlaceHolder 3"/>
          <p:cNvSpPr>
            <a:spLocks noGrp="1"/>
          </p:cNvSpPr>
          <p:nvPr>
            <p:ph type="body"/>
          </p:nvPr>
        </p:nvSpPr>
        <p:spPr>
          <a:xfrm>
            <a:off x="839880" y="2057400"/>
            <a:ext cx="3928680" cy="3808080"/>
          </a:xfrm>
          <a:prstGeom prst="rect">
            <a:avLst/>
          </a:prstGeom>
          <a:noFill/>
          <a:ln w="0">
            <a:noFill/>
          </a:ln>
        </p:spPr>
        <p:txBody>
          <a:bodyPr lIns="91440" tIns="45720" rIns="91440" bIns="45720" anchor="t">
            <a:noAutofit/>
          </a:bodyPr>
          <a:lstStyle/>
          <a:p>
            <a:pPr marL="228600" indent="0" defTabSz="914400">
              <a:lnSpc>
                <a:spcPct val="90000"/>
              </a:lnSpc>
              <a:spcBef>
                <a:spcPts val="1001"/>
              </a:spcBef>
              <a:buNone/>
              <a:tabLst>
                <a:tab pos="0" algn="l"/>
              </a:tabLst>
            </a:pPr>
            <a:r>
              <a:rPr lang="en-US" sz="1600" b="0" strike="noStrike" spc="-1">
                <a:solidFill>
                  <a:schemeClr val="dk1"/>
                </a:solidFill>
                <a:latin typeface="Aptos"/>
              </a:rPr>
              <a:t>Click to edit Master text styles</a:t>
            </a:r>
            <a:endParaRPr lang="en-US" sz="1600" b="0" strike="noStrike" spc="-1">
              <a:solidFill>
                <a:srgbClr val="000000"/>
              </a:solidFill>
              <a:latin typeface="Calibri"/>
            </a:endParaRPr>
          </a:p>
        </p:txBody>
      </p:sp>
      <p:sp>
        <p:nvSpPr>
          <p:cNvPr id="45" name="PlaceHolder 4"/>
          <p:cNvSpPr>
            <a:spLocks noGrp="1"/>
          </p:cNvSpPr>
          <p:nvPr>
            <p:ph type="dt" idx="22"/>
          </p:nvPr>
        </p:nvSpPr>
        <p:spPr>
          <a:xfrm>
            <a:off x="838080" y="6356520"/>
            <a:ext cx="2739600" cy="36144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en-IE" sz="1200" b="0" strike="noStrike" spc="-1">
                <a:solidFill>
                  <a:schemeClr val="dk1">
                    <a:tint val="82000"/>
                  </a:schemeClr>
                </a:solidFill>
                <a:latin typeface="Aptos"/>
              </a:defRPr>
            </a:lvl1pPr>
          </a:lstStyle>
          <a:p>
            <a:pPr indent="0" defTabSz="914400">
              <a:lnSpc>
                <a:spcPct val="100000"/>
              </a:lnSpc>
              <a:buNone/>
              <a:tabLst>
                <a:tab pos="0" algn="l"/>
              </a:tabLst>
            </a:pPr>
            <a:r>
              <a:rPr lang="en-IE" sz="1200" b="0" strike="noStrike" spc="-1">
                <a:solidFill>
                  <a:schemeClr val="dk1">
                    <a:tint val="82000"/>
                  </a:schemeClr>
                </a:solidFill>
                <a:latin typeface="Aptos"/>
              </a:rPr>
              <a:t>&lt;date/time&gt;</a:t>
            </a:r>
            <a:endParaRPr lang="en-US" sz="1200" b="0" strike="noStrike" spc="-1">
              <a:solidFill>
                <a:srgbClr val="000000"/>
              </a:solidFill>
              <a:latin typeface="Calibri"/>
            </a:endParaRPr>
          </a:p>
        </p:txBody>
      </p:sp>
      <p:sp>
        <p:nvSpPr>
          <p:cNvPr id="46" name="PlaceHolder 5"/>
          <p:cNvSpPr>
            <a:spLocks noGrp="1"/>
          </p:cNvSpPr>
          <p:nvPr>
            <p:ph type="ftr" idx="23"/>
          </p:nvPr>
        </p:nvSpPr>
        <p:spPr>
          <a:xfrm>
            <a:off x="4038480" y="6356520"/>
            <a:ext cx="4111200" cy="36144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400" b="0" strike="noStrike" spc="-1">
                <a:solidFill>
                  <a:srgbClr val="000000"/>
                </a:solidFill>
                <a:latin typeface="Calibri"/>
              </a:defRPr>
            </a:lvl1pPr>
          </a:lstStyle>
          <a:p>
            <a:pPr indent="0" algn="ctr" defTabSz="914400">
              <a:lnSpc>
                <a:spcPct val="100000"/>
              </a:lnSpc>
              <a:buNone/>
              <a:tabLst>
                <a:tab pos="0" algn="l"/>
              </a:tabLst>
            </a:pPr>
            <a:r>
              <a:rPr lang="en-US" sz="1400" b="0" strike="noStrike" spc="-1">
                <a:solidFill>
                  <a:srgbClr val="000000"/>
                </a:solidFill>
                <a:latin typeface="Calibri"/>
              </a:rPr>
              <a:t>&lt;footer&gt;</a:t>
            </a:r>
          </a:p>
        </p:txBody>
      </p:sp>
      <p:sp>
        <p:nvSpPr>
          <p:cNvPr id="47" name="PlaceHolder 6"/>
          <p:cNvSpPr>
            <a:spLocks noGrp="1"/>
          </p:cNvSpPr>
          <p:nvPr>
            <p:ph type="sldNum" idx="24"/>
          </p:nvPr>
        </p:nvSpPr>
        <p:spPr>
          <a:xfrm>
            <a:off x="8610480" y="6356520"/>
            <a:ext cx="2739600" cy="3614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IE" sz="1200" b="0" strike="noStrike" spc="-1">
                <a:solidFill>
                  <a:schemeClr val="dk1">
                    <a:tint val="82000"/>
                  </a:schemeClr>
                </a:solidFill>
                <a:latin typeface="Aptos"/>
              </a:defRPr>
            </a:lvl1pPr>
          </a:lstStyle>
          <a:p>
            <a:pPr indent="0" algn="r" defTabSz="914400">
              <a:lnSpc>
                <a:spcPct val="100000"/>
              </a:lnSpc>
              <a:buNone/>
              <a:tabLst>
                <a:tab pos="0" algn="l"/>
              </a:tabLst>
            </a:pPr>
            <a:fld id="{A6415593-9B22-449B-964A-88F410F66EE5}" type="slidenum">
              <a:rPr lang="en-IE" sz="1200" b="0" strike="noStrike" spc="-1">
                <a:solidFill>
                  <a:schemeClr val="dk1">
                    <a:tint val="82000"/>
                  </a:schemeClr>
                </a:solidFill>
                <a:latin typeface="Aptos"/>
              </a:rPr>
              <a:t>‹#›</a:t>
            </a:fld>
            <a:endParaRPr lang="en-US" sz="1200" b="0" strike="noStrike" spc="-1">
              <a:solidFill>
                <a:srgbClr val="000000"/>
              </a:solidFill>
              <a:latin typeface="Calibri"/>
            </a:endParaRPr>
          </a:p>
        </p:txBody>
      </p:sp>
    </p:spTree>
    <p:extLst>
      <p:ext uri="{BB962C8B-B14F-4D97-AF65-F5344CB8AC3E}">
        <p14:creationId xmlns:p14="http://schemas.microsoft.com/office/powerpoint/2010/main" val="38407312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Picture with Caption">
    <p:bg>
      <p:bgPr>
        <a:solidFill>
          <a:srgbClr val="FFFFFF"/>
        </a:solidFill>
        <a:effectLst/>
      </p:bgPr>
    </p:bg>
    <p:spTree>
      <p:nvGrpSpPr>
        <p:cNvPr id="1" name=""/>
        <p:cNvGrpSpPr/>
        <p:nvPr/>
      </p:nvGrpSpPr>
      <p:grpSpPr>
        <a:xfrm>
          <a:off x="0" y="0"/>
          <a:ext cx="0" cy="0"/>
          <a:chOff x="0" y="0"/>
          <a:chExt cx="0" cy="0"/>
        </a:xfrm>
      </p:grpSpPr>
      <p:sp>
        <p:nvSpPr>
          <p:cNvPr id="48" name="PlaceHolder 1"/>
          <p:cNvSpPr>
            <a:spLocks noGrp="1"/>
          </p:cNvSpPr>
          <p:nvPr>
            <p:ph type="title"/>
          </p:nvPr>
        </p:nvSpPr>
        <p:spPr>
          <a:xfrm>
            <a:off x="839880" y="457200"/>
            <a:ext cx="3928680" cy="1596600"/>
          </a:xfrm>
          <a:prstGeom prst="rect">
            <a:avLst/>
          </a:prstGeom>
          <a:noFill/>
          <a:ln w="0">
            <a:noFill/>
          </a:ln>
        </p:spPr>
        <p:txBody>
          <a:bodyPr lIns="91440" tIns="45720" rIns="91440" bIns="45720" anchor="b">
            <a:noAutofit/>
          </a:bodyPr>
          <a:lstStyle/>
          <a:p>
            <a:pPr indent="0" defTabSz="914400">
              <a:lnSpc>
                <a:spcPct val="90000"/>
              </a:lnSpc>
              <a:buNone/>
              <a:tabLst>
                <a:tab pos="0" algn="l"/>
              </a:tabLst>
            </a:pPr>
            <a:r>
              <a:rPr lang="en-US" sz="3200" b="0" strike="noStrike" spc="-1">
                <a:solidFill>
                  <a:schemeClr val="dk1"/>
                </a:solidFill>
                <a:latin typeface="Aptos Display"/>
              </a:rPr>
              <a:t>Click to edit Master title style</a:t>
            </a:r>
            <a:endParaRPr lang="en-US" sz="3200" b="0" strike="noStrike" spc="-1">
              <a:solidFill>
                <a:srgbClr val="000000"/>
              </a:solidFill>
              <a:latin typeface="Calibri"/>
            </a:endParaRPr>
          </a:p>
        </p:txBody>
      </p:sp>
      <p:sp>
        <p:nvSpPr>
          <p:cNvPr id="49" name="PlaceHolder 2"/>
          <p:cNvSpPr>
            <a:spLocks noGrp="1"/>
          </p:cNvSpPr>
          <p:nvPr>
            <p:ph type="body"/>
          </p:nvPr>
        </p:nvSpPr>
        <p:spPr>
          <a:xfrm>
            <a:off x="5183280" y="987480"/>
            <a:ext cx="6168600" cy="4870080"/>
          </a:xfrm>
          <a:prstGeom prst="rect">
            <a:avLst/>
          </a:prstGeom>
          <a:noFill/>
          <a:ln w="0">
            <a:noFill/>
          </a:ln>
        </p:spPr>
        <p:txBody>
          <a:bodyPr lIns="90000" tIns="45000" rIns="90000" bIns="45000" anchor="t">
            <a:noAutofit/>
          </a:bodyPr>
          <a:lstStyle/>
          <a:p>
            <a:pPr marL="432000" indent="-324000" defTabSz="914400">
              <a:lnSpc>
                <a:spcPct val="90000"/>
              </a:lnSpc>
              <a:spcBef>
                <a:spcPts val="1417"/>
              </a:spcBef>
              <a:buClr>
                <a:srgbClr val="000000"/>
              </a:buClr>
              <a:buSzPct val="45000"/>
              <a:buFont typeface="Wingdings" charset="2"/>
              <a:buChar char=""/>
            </a:pPr>
            <a:r>
              <a:rPr lang="en-US" sz="3200" b="0" strike="noStrike" spc="-1">
                <a:solidFill>
                  <a:schemeClr val="dk1"/>
                </a:solidFill>
                <a:latin typeface="Aptos"/>
              </a:rPr>
              <a:t>Click to edit the outline text format</a:t>
            </a:r>
            <a:endParaRPr lang="en-US" sz="3200" b="0" strike="noStrike" spc="-1">
              <a:solidFill>
                <a:srgbClr val="000000"/>
              </a:solidFill>
              <a:latin typeface="Calibri"/>
            </a:endParaRPr>
          </a:p>
          <a:p>
            <a:pPr marL="864000" lvl="1" indent="-324000" defTabSz="914400">
              <a:lnSpc>
                <a:spcPct val="90000"/>
              </a:lnSpc>
              <a:spcBef>
                <a:spcPts val="1134"/>
              </a:spcBef>
              <a:buClr>
                <a:srgbClr val="000000"/>
              </a:buClr>
              <a:buSzPct val="75000"/>
              <a:buFont typeface="Symbol" charset="2"/>
              <a:buChar char=""/>
            </a:pPr>
            <a:r>
              <a:rPr lang="en-US" sz="3200" b="0" strike="noStrike" spc="-1">
                <a:solidFill>
                  <a:schemeClr val="dk1"/>
                </a:solidFill>
                <a:latin typeface="Aptos"/>
              </a:rPr>
              <a:t>Second Outline Level</a:t>
            </a:r>
            <a:endParaRPr lang="en-US" sz="3200" b="0" strike="noStrike" spc="-1">
              <a:solidFill>
                <a:srgbClr val="000000"/>
              </a:solidFill>
              <a:latin typeface="Calibri"/>
            </a:endParaRPr>
          </a:p>
          <a:p>
            <a:pPr marL="1296000" lvl="2" indent="-288000" defTabSz="914400">
              <a:lnSpc>
                <a:spcPct val="90000"/>
              </a:lnSpc>
              <a:spcBef>
                <a:spcPts val="850"/>
              </a:spcBef>
              <a:buClr>
                <a:srgbClr val="000000"/>
              </a:buClr>
              <a:buSzPct val="45000"/>
              <a:buFont typeface="Wingdings" charset="2"/>
              <a:buChar char=""/>
            </a:pPr>
            <a:r>
              <a:rPr lang="en-US" sz="3200" b="0" strike="noStrike" spc="-1">
                <a:solidFill>
                  <a:schemeClr val="dk1"/>
                </a:solidFill>
                <a:latin typeface="Aptos"/>
              </a:rPr>
              <a:t>Third Outline Level</a:t>
            </a:r>
            <a:endParaRPr lang="en-US" sz="3200" b="0" strike="noStrike" spc="-1">
              <a:solidFill>
                <a:srgbClr val="000000"/>
              </a:solidFill>
              <a:latin typeface="Calibri"/>
            </a:endParaRPr>
          </a:p>
          <a:p>
            <a:pPr marL="1728000" lvl="3" indent="-216000" defTabSz="914400">
              <a:lnSpc>
                <a:spcPct val="90000"/>
              </a:lnSpc>
              <a:spcBef>
                <a:spcPts val="567"/>
              </a:spcBef>
              <a:buClr>
                <a:srgbClr val="000000"/>
              </a:buClr>
              <a:buSzPct val="75000"/>
              <a:buFont typeface="Symbol" charset="2"/>
              <a:buChar char=""/>
            </a:pPr>
            <a:r>
              <a:rPr lang="en-US" sz="3200" b="0" strike="noStrike" spc="-1">
                <a:solidFill>
                  <a:schemeClr val="dk1"/>
                </a:solidFill>
                <a:latin typeface="Aptos"/>
              </a:rPr>
              <a:t>Fourth Outline Level</a:t>
            </a:r>
            <a:endParaRPr lang="en-US" sz="3200" b="0" strike="noStrike" spc="-1">
              <a:solidFill>
                <a:srgbClr val="000000"/>
              </a:solidFill>
              <a:latin typeface="Calibri"/>
            </a:endParaRPr>
          </a:p>
          <a:p>
            <a:pPr marL="2160000" lvl="4" indent="-216000" defTabSz="914400">
              <a:lnSpc>
                <a:spcPct val="90000"/>
              </a:lnSpc>
              <a:spcBef>
                <a:spcPts val="283"/>
              </a:spcBef>
              <a:buClr>
                <a:srgbClr val="000000"/>
              </a:buClr>
              <a:buSzPct val="45000"/>
              <a:buFont typeface="Wingdings" charset="2"/>
              <a:buChar char=""/>
            </a:pPr>
            <a:r>
              <a:rPr lang="en-US" sz="3200" b="0" strike="noStrike" spc="-1">
                <a:solidFill>
                  <a:schemeClr val="dk1"/>
                </a:solidFill>
                <a:latin typeface="Aptos"/>
              </a:rPr>
              <a:t>Fifth Outline Level</a:t>
            </a:r>
            <a:endParaRPr lang="en-US" sz="3200" b="0" strike="noStrike" spc="-1">
              <a:solidFill>
                <a:srgbClr val="000000"/>
              </a:solidFill>
              <a:latin typeface="Calibri"/>
            </a:endParaRPr>
          </a:p>
          <a:p>
            <a:pPr marL="2592000" lvl="5" indent="-216000" defTabSz="914400">
              <a:lnSpc>
                <a:spcPct val="90000"/>
              </a:lnSpc>
              <a:spcBef>
                <a:spcPts val="283"/>
              </a:spcBef>
              <a:buClr>
                <a:srgbClr val="000000"/>
              </a:buClr>
              <a:buSzPct val="45000"/>
              <a:buFont typeface="Wingdings" charset="2"/>
              <a:buChar char=""/>
            </a:pPr>
            <a:r>
              <a:rPr lang="en-US" sz="3200" b="0" strike="noStrike" spc="-1">
                <a:solidFill>
                  <a:schemeClr val="dk1"/>
                </a:solidFill>
                <a:latin typeface="Aptos"/>
              </a:rPr>
              <a:t>Sixth Outline Level</a:t>
            </a:r>
            <a:endParaRPr lang="en-US" sz="3200" b="0" strike="noStrike" spc="-1">
              <a:solidFill>
                <a:srgbClr val="000000"/>
              </a:solidFill>
              <a:latin typeface="Calibri"/>
            </a:endParaRPr>
          </a:p>
          <a:p>
            <a:pPr marL="3024000" lvl="6" indent="-216000" defTabSz="914400">
              <a:lnSpc>
                <a:spcPct val="90000"/>
              </a:lnSpc>
              <a:spcBef>
                <a:spcPts val="283"/>
              </a:spcBef>
              <a:buClr>
                <a:srgbClr val="000000"/>
              </a:buClr>
              <a:buSzPct val="45000"/>
              <a:buFont typeface="Wingdings" charset="2"/>
              <a:buChar char=""/>
            </a:pPr>
            <a:r>
              <a:rPr lang="en-US" sz="3200" b="0" strike="noStrike" spc="-1">
                <a:solidFill>
                  <a:schemeClr val="dk1"/>
                </a:solidFill>
                <a:latin typeface="Aptos"/>
              </a:rPr>
              <a:t>Seventh Outline Level</a:t>
            </a:r>
            <a:endParaRPr lang="en-US" sz="3200" b="0" strike="noStrike" spc="-1">
              <a:solidFill>
                <a:srgbClr val="000000"/>
              </a:solidFill>
              <a:latin typeface="Calibri"/>
            </a:endParaRPr>
          </a:p>
        </p:txBody>
      </p:sp>
      <p:sp>
        <p:nvSpPr>
          <p:cNvPr id="50" name="PlaceHolder 3"/>
          <p:cNvSpPr>
            <a:spLocks noGrp="1"/>
          </p:cNvSpPr>
          <p:nvPr>
            <p:ph type="body"/>
          </p:nvPr>
        </p:nvSpPr>
        <p:spPr>
          <a:xfrm>
            <a:off x="839880" y="2057400"/>
            <a:ext cx="3928680" cy="3808080"/>
          </a:xfrm>
          <a:prstGeom prst="rect">
            <a:avLst/>
          </a:prstGeom>
          <a:noFill/>
          <a:ln w="0">
            <a:noFill/>
          </a:ln>
        </p:spPr>
        <p:txBody>
          <a:bodyPr lIns="91440" tIns="45720" rIns="91440" bIns="45720" anchor="t">
            <a:noAutofit/>
          </a:bodyPr>
          <a:lstStyle/>
          <a:p>
            <a:pPr marL="228600" indent="0" defTabSz="914400">
              <a:lnSpc>
                <a:spcPct val="90000"/>
              </a:lnSpc>
              <a:spcBef>
                <a:spcPts val="1001"/>
              </a:spcBef>
              <a:buNone/>
              <a:tabLst>
                <a:tab pos="0" algn="l"/>
              </a:tabLst>
            </a:pPr>
            <a:r>
              <a:rPr lang="en-US" sz="1600" b="0" strike="noStrike" spc="-1">
                <a:solidFill>
                  <a:schemeClr val="dk1"/>
                </a:solidFill>
                <a:latin typeface="Aptos"/>
              </a:rPr>
              <a:t>Click to edit Master text styles</a:t>
            </a:r>
            <a:endParaRPr lang="en-US" sz="1600" b="0" strike="noStrike" spc="-1">
              <a:solidFill>
                <a:srgbClr val="000000"/>
              </a:solidFill>
              <a:latin typeface="Calibri"/>
            </a:endParaRPr>
          </a:p>
        </p:txBody>
      </p:sp>
      <p:sp>
        <p:nvSpPr>
          <p:cNvPr id="51" name="PlaceHolder 4"/>
          <p:cNvSpPr>
            <a:spLocks noGrp="1"/>
          </p:cNvSpPr>
          <p:nvPr>
            <p:ph type="dt" idx="25"/>
          </p:nvPr>
        </p:nvSpPr>
        <p:spPr>
          <a:xfrm>
            <a:off x="838080" y="6356520"/>
            <a:ext cx="2739600" cy="36144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en-IE" sz="1200" b="0" strike="noStrike" spc="-1">
                <a:solidFill>
                  <a:schemeClr val="dk1">
                    <a:tint val="82000"/>
                  </a:schemeClr>
                </a:solidFill>
                <a:latin typeface="Aptos"/>
              </a:defRPr>
            </a:lvl1pPr>
          </a:lstStyle>
          <a:p>
            <a:pPr indent="0" defTabSz="914400">
              <a:lnSpc>
                <a:spcPct val="100000"/>
              </a:lnSpc>
              <a:buNone/>
              <a:tabLst>
                <a:tab pos="0" algn="l"/>
              </a:tabLst>
            </a:pPr>
            <a:r>
              <a:rPr lang="en-IE" sz="1200" b="0" strike="noStrike" spc="-1">
                <a:solidFill>
                  <a:schemeClr val="dk1">
                    <a:tint val="82000"/>
                  </a:schemeClr>
                </a:solidFill>
                <a:latin typeface="Aptos"/>
              </a:rPr>
              <a:t>&lt;date/time&gt;</a:t>
            </a:r>
            <a:endParaRPr lang="en-US" sz="1200" b="0" strike="noStrike" spc="-1">
              <a:solidFill>
                <a:srgbClr val="000000"/>
              </a:solidFill>
              <a:latin typeface="Calibri"/>
            </a:endParaRPr>
          </a:p>
        </p:txBody>
      </p:sp>
      <p:sp>
        <p:nvSpPr>
          <p:cNvPr id="52" name="PlaceHolder 5"/>
          <p:cNvSpPr>
            <a:spLocks noGrp="1"/>
          </p:cNvSpPr>
          <p:nvPr>
            <p:ph type="ftr" idx="26"/>
          </p:nvPr>
        </p:nvSpPr>
        <p:spPr>
          <a:xfrm>
            <a:off x="4038480" y="6356520"/>
            <a:ext cx="4111200" cy="36144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400" b="0" strike="noStrike" spc="-1">
                <a:solidFill>
                  <a:srgbClr val="000000"/>
                </a:solidFill>
                <a:latin typeface="Calibri"/>
              </a:defRPr>
            </a:lvl1pPr>
          </a:lstStyle>
          <a:p>
            <a:pPr indent="0" algn="ctr" defTabSz="914400">
              <a:lnSpc>
                <a:spcPct val="100000"/>
              </a:lnSpc>
              <a:buNone/>
              <a:tabLst>
                <a:tab pos="0" algn="l"/>
              </a:tabLst>
            </a:pPr>
            <a:r>
              <a:rPr lang="en-US" sz="1400" b="0" strike="noStrike" spc="-1">
                <a:solidFill>
                  <a:srgbClr val="000000"/>
                </a:solidFill>
                <a:latin typeface="Calibri"/>
              </a:rPr>
              <a:t>&lt;footer&gt;</a:t>
            </a:r>
          </a:p>
        </p:txBody>
      </p:sp>
      <p:sp>
        <p:nvSpPr>
          <p:cNvPr id="53" name="PlaceHolder 6"/>
          <p:cNvSpPr>
            <a:spLocks noGrp="1"/>
          </p:cNvSpPr>
          <p:nvPr>
            <p:ph type="sldNum" idx="27"/>
          </p:nvPr>
        </p:nvSpPr>
        <p:spPr>
          <a:xfrm>
            <a:off x="8610480" y="6356520"/>
            <a:ext cx="2739600" cy="3614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IE" sz="1200" b="0" strike="noStrike" spc="-1">
                <a:solidFill>
                  <a:schemeClr val="dk1">
                    <a:tint val="82000"/>
                  </a:schemeClr>
                </a:solidFill>
                <a:latin typeface="Aptos"/>
              </a:defRPr>
            </a:lvl1pPr>
          </a:lstStyle>
          <a:p>
            <a:pPr indent="0" algn="r" defTabSz="914400">
              <a:lnSpc>
                <a:spcPct val="100000"/>
              </a:lnSpc>
              <a:buNone/>
              <a:tabLst>
                <a:tab pos="0" algn="l"/>
              </a:tabLst>
            </a:pPr>
            <a:fld id="{8C6D6D2F-E89F-45C4-A75E-9AC3C61F1090}" type="slidenum">
              <a:rPr lang="en-IE" sz="1200" b="0" strike="noStrike" spc="-1">
                <a:solidFill>
                  <a:schemeClr val="dk1">
                    <a:tint val="82000"/>
                  </a:schemeClr>
                </a:solidFill>
                <a:latin typeface="Aptos"/>
              </a:rPr>
              <a:t>‹#›</a:t>
            </a:fld>
            <a:endParaRPr lang="en-US" sz="1200" b="0" strike="noStrike" spc="-1">
              <a:solidFill>
                <a:srgbClr val="000000"/>
              </a:solidFill>
              <a:latin typeface="Calibri"/>
            </a:endParaRPr>
          </a:p>
        </p:txBody>
      </p:sp>
    </p:spTree>
    <p:extLst>
      <p:ext uri="{BB962C8B-B14F-4D97-AF65-F5344CB8AC3E}">
        <p14:creationId xmlns:p14="http://schemas.microsoft.com/office/powerpoint/2010/main" val="30196211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rgbClr val="FFFFFF"/>
        </a:solidFill>
        <a:effectLst/>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838080" y="365040"/>
            <a:ext cx="10512000" cy="1321920"/>
          </a:xfrm>
          <a:prstGeom prst="rect">
            <a:avLst/>
          </a:prstGeom>
          <a:noFill/>
          <a:ln w="0">
            <a:noFill/>
          </a:ln>
        </p:spPr>
        <p:txBody>
          <a:bodyPr lIns="91440" tIns="45720" rIns="91440" bIns="45720" anchor="ctr">
            <a:noAutofit/>
          </a:bodyPr>
          <a:lstStyle/>
          <a:p>
            <a:pPr indent="0" defTabSz="914400">
              <a:lnSpc>
                <a:spcPct val="90000"/>
              </a:lnSpc>
              <a:buNone/>
              <a:tabLst>
                <a:tab pos="0" algn="l"/>
              </a:tabLst>
            </a:pPr>
            <a:r>
              <a:rPr lang="en-US" sz="4400" b="0" strike="noStrike" spc="-1">
                <a:solidFill>
                  <a:schemeClr val="dk1"/>
                </a:solidFill>
                <a:latin typeface="Aptos Display"/>
              </a:rPr>
              <a:t>Click to edit Master title style</a:t>
            </a:r>
            <a:endParaRPr lang="en-US" sz="4400" b="0" strike="noStrike" spc="-1">
              <a:solidFill>
                <a:srgbClr val="000000"/>
              </a:solidFill>
              <a:latin typeface="Calibri"/>
            </a:endParaRPr>
          </a:p>
        </p:txBody>
      </p:sp>
      <p:sp>
        <p:nvSpPr>
          <p:cNvPr id="55" name="PlaceHolder 2"/>
          <p:cNvSpPr>
            <a:spLocks noGrp="1"/>
          </p:cNvSpPr>
          <p:nvPr>
            <p:ph type="body"/>
          </p:nvPr>
        </p:nvSpPr>
        <p:spPr>
          <a:xfrm>
            <a:off x="838080" y="1825560"/>
            <a:ext cx="10512000" cy="4347720"/>
          </a:xfrm>
          <a:prstGeom prst="rect">
            <a:avLst/>
          </a:prstGeom>
          <a:noFill/>
          <a:ln w="0">
            <a:noFill/>
          </a:ln>
        </p:spPr>
        <p:txBody>
          <a:bodyPr vert="eaVert"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Click to edit Master text styles</a:t>
            </a:r>
            <a:endParaRPr lang="en-US" sz="2800" b="0" strike="noStrike" spc="-1">
              <a:solidFill>
                <a:srgbClr val="000000"/>
              </a:solidFill>
              <a:latin typeface="Calibri"/>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Second level</a:t>
            </a:r>
            <a:endParaRPr lang="en-US" sz="2400" b="0" strike="noStrike" spc="-1">
              <a:solidFill>
                <a:srgbClr val="000000"/>
              </a:solidFill>
              <a:latin typeface="Calibri"/>
            </a:endParaRP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Aptos"/>
              </a:rPr>
              <a:t>Third level</a:t>
            </a:r>
            <a:endParaRPr lang="en-US" sz="2000" b="0" strike="noStrike" spc="-1">
              <a:solidFill>
                <a:srgbClr val="000000"/>
              </a:solidFill>
              <a:latin typeface="Calibri"/>
            </a:endParaRP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Fourth level</a:t>
            </a:r>
            <a:endParaRPr lang="en-US" sz="1800" b="0" strike="noStrike" spc="-1">
              <a:solidFill>
                <a:srgbClr val="000000"/>
              </a:solidFill>
              <a:latin typeface="Calibri"/>
            </a:endParaRP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Fifth level</a:t>
            </a:r>
            <a:endParaRPr lang="en-US" sz="1800" b="0" strike="noStrike" spc="-1">
              <a:solidFill>
                <a:srgbClr val="000000"/>
              </a:solidFill>
              <a:latin typeface="Calibri"/>
            </a:endParaRPr>
          </a:p>
        </p:txBody>
      </p:sp>
      <p:sp>
        <p:nvSpPr>
          <p:cNvPr id="56" name="PlaceHolder 3"/>
          <p:cNvSpPr>
            <a:spLocks noGrp="1"/>
          </p:cNvSpPr>
          <p:nvPr>
            <p:ph type="dt" idx="28"/>
          </p:nvPr>
        </p:nvSpPr>
        <p:spPr>
          <a:xfrm>
            <a:off x="838080" y="6356520"/>
            <a:ext cx="2739600" cy="36144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en-IE" sz="1200" b="0" strike="noStrike" spc="-1">
                <a:solidFill>
                  <a:schemeClr val="dk1">
                    <a:tint val="82000"/>
                  </a:schemeClr>
                </a:solidFill>
                <a:latin typeface="Aptos"/>
              </a:defRPr>
            </a:lvl1pPr>
          </a:lstStyle>
          <a:p>
            <a:pPr indent="0" defTabSz="914400">
              <a:lnSpc>
                <a:spcPct val="100000"/>
              </a:lnSpc>
              <a:buNone/>
              <a:tabLst>
                <a:tab pos="0" algn="l"/>
              </a:tabLst>
            </a:pPr>
            <a:r>
              <a:rPr lang="en-IE" sz="1200" b="0" strike="noStrike" spc="-1">
                <a:solidFill>
                  <a:schemeClr val="dk1">
                    <a:tint val="82000"/>
                  </a:schemeClr>
                </a:solidFill>
                <a:latin typeface="Aptos"/>
              </a:rPr>
              <a:t>&lt;date/time&gt;</a:t>
            </a:r>
            <a:endParaRPr lang="en-US" sz="1200" b="0" strike="noStrike" spc="-1">
              <a:solidFill>
                <a:srgbClr val="000000"/>
              </a:solidFill>
              <a:latin typeface="Calibri"/>
            </a:endParaRPr>
          </a:p>
        </p:txBody>
      </p:sp>
      <p:sp>
        <p:nvSpPr>
          <p:cNvPr id="57" name="PlaceHolder 4"/>
          <p:cNvSpPr>
            <a:spLocks noGrp="1"/>
          </p:cNvSpPr>
          <p:nvPr>
            <p:ph type="ftr" idx="29"/>
          </p:nvPr>
        </p:nvSpPr>
        <p:spPr>
          <a:xfrm>
            <a:off x="4038480" y="6356520"/>
            <a:ext cx="4111200" cy="36144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400" b="0" strike="noStrike" spc="-1">
                <a:solidFill>
                  <a:srgbClr val="000000"/>
                </a:solidFill>
                <a:latin typeface="Calibri"/>
              </a:defRPr>
            </a:lvl1pPr>
          </a:lstStyle>
          <a:p>
            <a:pPr indent="0" algn="ctr" defTabSz="914400">
              <a:lnSpc>
                <a:spcPct val="100000"/>
              </a:lnSpc>
              <a:buNone/>
              <a:tabLst>
                <a:tab pos="0" algn="l"/>
              </a:tabLst>
            </a:pPr>
            <a:r>
              <a:rPr lang="en-US" sz="1400" b="0" strike="noStrike" spc="-1">
                <a:solidFill>
                  <a:srgbClr val="000000"/>
                </a:solidFill>
                <a:latin typeface="Calibri"/>
              </a:rPr>
              <a:t>&lt;footer&gt;</a:t>
            </a:r>
          </a:p>
        </p:txBody>
      </p:sp>
      <p:sp>
        <p:nvSpPr>
          <p:cNvPr id="58" name="PlaceHolder 5"/>
          <p:cNvSpPr>
            <a:spLocks noGrp="1"/>
          </p:cNvSpPr>
          <p:nvPr>
            <p:ph type="sldNum" idx="30"/>
          </p:nvPr>
        </p:nvSpPr>
        <p:spPr>
          <a:xfrm>
            <a:off x="8610480" y="6356520"/>
            <a:ext cx="2739600" cy="3614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IE" sz="1200" b="0" strike="noStrike" spc="-1">
                <a:solidFill>
                  <a:schemeClr val="dk1">
                    <a:tint val="82000"/>
                  </a:schemeClr>
                </a:solidFill>
                <a:latin typeface="Aptos"/>
              </a:defRPr>
            </a:lvl1pPr>
          </a:lstStyle>
          <a:p>
            <a:pPr indent="0" algn="r" defTabSz="914400">
              <a:lnSpc>
                <a:spcPct val="100000"/>
              </a:lnSpc>
              <a:buNone/>
              <a:tabLst>
                <a:tab pos="0" algn="l"/>
              </a:tabLst>
            </a:pPr>
            <a:fld id="{8EB68EAA-F51D-48D3-B1ED-C565FBF0A4D8}" type="slidenum">
              <a:rPr lang="en-IE" sz="1200" b="0" strike="noStrike" spc="-1">
                <a:solidFill>
                  <a:schemeClr val="dk1">
                    <a:tint val="82000"/>
                  </a:schemeClr>
                </a:solidFill>
                <a:latin typeface="Aptos"/>
              </a:rPr>
              <a:t>‹#›</a:t>
            </a:fld>
            <a:endParaRPr lang="en-US" sz="1200" b="0" strike="noStrike" spc="-1">
              <a:solidFill>
                <a:srgbClr val="000000"/>
              </a:solidFill>
              <a:latin typeface="Calibri"/>
            </a:endParaRPr>
          </a:p>
        </p:txBody>
      </p:sp>
    </p:spTree>
    <p:extLst>
      <p:ext uri="{BB962C8B-B14F-4D97-AF65-F5344CB8AC3E}">
        <p14:creationId xmlns:p14="http://schemas.microsoft.com/office/powerpoint/2010/main" val="30661735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rgbClr val="FFFFFF"/>
        </a:solidFill>
        <a:effectLst/>
      </p:bgPr>
    </p:bg>
    <p:spTree>
      <p:nvGrpSpPr>
        <p:cNvPr id="1" name=""/>
        <p:cNvGrpSpPr/>
        <p:nvPr/>
      </p:nvGrpSpPr>
      <p:grpSpPr>
        <a:xfrm>
          <a:off x="0" y="0"/>
          <a:ext cx="0" cy="0"/>
          <a:chOff x="0" y="0"/>
          <a:chExt cx="0" cy="0"/>
        </a:xfrm>
      </p:grpSpPr>
      <p:sp>
        <p:nvSpPr>
          <p:cNvPr id="59" name="PlaceHolder 1"/>
          <p:cNvSpPr>
            <a:spLocks noGrp="1"/>
          </p:cNvSpPr>
          <p:nvPr>
            <p:ph type="title"/>
          </p:nvPr>
        </p:nvSpPr>
        <p:spPr>
          <a:xfrm>
            <a:off x="8724960" y="365040"/>
            <a:ext cx="2625480" cy="5808240"/>
          </a:xfrm>
          <a:prstGeom prst="rect">
            <a:avLst/>
          </a:prstGeom>
          <a:noFill/>
          <a:ln w="0">
            <a:noFill/>
          </a:ln>
        </p:spPr>
        <p:txBody>
          <a:bodyPr vert="eaVert" lIns="91440" tIns="45720" rIns="91440" bIns="45720" anchor="ctr">
            <a:noAutofit/>
          </a:bodyPr>
          <a:lstStyle/>
          <a:p>
            <a:pPr indent="0" defTabSz="914400">
              <a:lnSpc>
                <a:spcPct val="90000"/>
              </a:lnSpc>
              <a:buNone/>
              <a:tabLst>
                <a:tab pos="0" algn="l"/>
              </a:tabLst>
            </a:pPr>
            <a:r>
              <a:rPr lang="en-US" sz="4400" b="0" strike="noStrike" spc="-1">
                <a:solidFill>
                  <a:schemeClr val="dk1"/>
                </a:solidFill>
                <a:latin typeface="Aptos Display"/>
              </a:rPr>
              <a:t>Click to edit Master title style</a:t>
            </a:r>
            <a:endParaRPr lang="en-US" sz="4400" b="0" strike="noStrike" spc="-1">
              <a:solidFill>
                <a:srgbClr val="000000"/>
              </a:solidFill>
              <a:latin typeface="Calibri"/>
            </a:endParaRPr>
          </a:p>
        </p:txBody>
      </p:sp>
      <p:sp>
        <p:nvSpPr>
          <p:cNvPr id="60" name="PlaceHolder 2"/>
          <p:cNvSpPr>
            <a:spLocks noGrp="1"/>
          </p:cNvSpPr>
          <p:nvPr>
            <p:ph type="body"/>
          </p:nvPr>
        </p:nvSpPr>
        <p:spPr>
          <a:xfrm>
            <a:off x="838080" y="365040"/>
            <a:ext cx="7730640" cy="5808240"/>
          </a:xfrm>
          <a:prstGeom prst="rect">
            <a:avLst/>
          </a:prstGeom>
          <a:noFill/>
          <a:ln w="0">
            <a:noFill/>
          </a:ln>
        </p:spPr>
        <p:txBody>
          <a:bodyPr vert="eaVert"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Aptos"/>
              </a:rPr>
              <a:t>Click to edit Master text styles</a:t>
            </a:r>
            <a:endParaRPr lang="en-US" sz="2800" b="0" strike="noStrike" spc="-1">
              <a:solidFill>
                <a:srgbClr val="000000"/>
              </a:solidFill>
              <a:latin typeface="Calibri"/>
            </a:endParaRP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Aptos"/>
              </a:rPr>
              <a:t>Second level</a:t>
            </a:r>
            <a:endParaRPr lang="en-US" sz="2400" b="0" strike="noStrike" spc="-1">
              <a:solidFill>
                <a:srgbClr val="000000"/>
              </a:solidFill>
              <a:latin typeface="Calibri"/>
            </a:endParaRP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Aptos"/>
              </a:rPr>
              <a:t>Third level</a:t>
            </a:r>
            <a:endParaRPr lang="en-US" sz="2000" b="0" strike="noStrike" spc="-1">
              <a:solidFill>
                <a:srgbClr val="000000"/>
              </a:solidFill>
              <a:latin typeface="Calibri"/>
            </a:endParaRP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Fourth level</a:t>
            </a:r>
            <a:endParaRPr lang="en-US" sz="1800" b="0" strike="noStrike" spc="-1">
              <a:solidFill>
                <a:srgbClr val="000000"/>
              </a:solidFill>
              <a:latin typeface="Calibri"/>
            </a:endParaRP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Aptos"/>
              </a:rPr>
              <a:t>Fifth level</a:t>
            </a:r>
            <a:endParaRPr lang="en-US" sz="1800" b="0" strike="noStrike" spc="-1">
              <a:solidFill>
                <a:srgbClr val="000000"/>
              </a:solidFill>
              <a:latin typeface="Calibri"/>
            </a:endParaRPr>
          </a:p>
        </p:txBody>
      </p:sp>
      <p:sp>
        <p:nvSpPr>
          <p:cNvPr id="61" name="PlaceHolder 3"/>
          <p:cNvSpPr>
            <a:spLocks noGrp="1"/>
          </p:cNvSpPr>
          <p:nvPr>
            <p:ph type="dt" idx="31"/>
          </p:nvPr>
        </p:nvSpPr>
        <p:spPr>
          <a:xfrm>
            <a:off x="838080" y="6356520"/>
            <a:ext cx="2739600" cy="36144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en-IE" sz="1200" b="0" strike="noStrike" spc="-1">
                <a:solidFill>
                  <a:schemeClr val="dk1">
                    <a:tint val="82000"/>
                  </a:schemeClr>
                </a:solidFill>
                <a:latin typeface="Aptos"/>
              </a:defRPr>
            </a:lvl1pPr>
          </a:lstStyle>
          <a:p>
            <a:pPr indent="0" defTabSz="914400">
              <a:lnSpc>
                <a:spcPct val="100000"/>
              </a:lnSpc>
              <a:buNone/>
              <a:tabLst>
                <a:tab pos="0" algn="l"/>
              </a:tabLst>
            </a:pPr>
            <a:r>
              <a:rPr lang="en-IE" sz="1200" b="0" strike="noStrike" spc="-1">
                <a:solidFill>
                  <a:schemeClr val="dk1">
                    <a:tint val="82000"/>
                  </a:schemeClr>
                </a:solidFill>
                <a:latin typeface="Aptos"/>
              </a:rPr>
              <a:t>&lt;date/time&gt;</a:t>
            </a:r>
            <a:endParaRPr lang="en-US" sz="1200" b="0" strike="noStrike" spc="-1">
              <a:solidFill>
                <a:srgbClr val="000000"/>
              </a:solidFill>
              <a:latin typeface="Calibri"/>
            </a:endParaRPr>
          </a:p>
        </p:txBody>
      </p:sp>
      <p:sp>
        <p:nvSpPr>
          <p:cNvPr id="62" name="PlaceHolder 4"/>
          <p:cNvSpPr>
            <a:spLocks noGrp="1"/>
          </p:cNvSpPr>
          <p:nvPr>
            <p:ph type="ftr" idx="32"/>
          </p:nvPr>
        </p:nvSpPr>
        <p:spPr>
          <a:xfrm>
            <a:off x="4038480" y="6356520"/>
            <a:ext cx="4111200" cy="36144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400" b="0" strike="noStrike" spc="-1">
                <a:solidFill>
                  <a:srgbClr val="000000"/>
                </a:solidFill>
                <a:latin typeface="Calibri"/>
              </a:defRPr>
            </a:lvl1pPr>
          </a:lstStyle>
          <a:p>
            <a:pPr indent="0" algn="ctr" defTabSz="914400">
              <a:lnSpc>
                <a:spcPct val="100000"/>
              </a:lnSpc>
              <a:buNone/>
              <a:tabLst>
                <a:tab pos="0" algn="l"/>
              </a:tabLst>
            </a:pPr>
            <a:r>
              <a:rPr lang="en-US" sz="1400" b="0" strike="noStrike" spc="-1">
                <a:solidFill>
                  <a:srgbClr val="000000"/>
                </a:solidFill>
                <a:latin typeface="Calibri"/>
              </a:rPr>
              <a:t>&lt;footer&gt;</a:t>
            </a:r>
          </a:p>
        </p:txBody>
      </p:sp>
      <p:sp>
        <p:nvSpPr>
          <p:cNvPr id="63" name="PlaceHolder 5"/>
          <p:cNvSpPr>
            <a:spLocks noGrp="1"/>
          </p:cNvSpPr>
          <p:nvPr>
            <p:ph type="sldNum" idx="33"/>
          </p:nvPr>
        </p:nvSpPr>
        <p:spPr>
          <a:xfrm>
            <a:off x="8610480" y="6356520"/>
            <a:ext cx="2739600" cy="361440"/>
          </a:xfrm>
          <a:prstGeom prst="rect">
            <a:avLst/>
          </a:prstGeom>
          <a:noFill/>
          <a:ln w="0">
            <a:noFill/>
          </a:ln>
        </p:spPr>
        <p:txBody>
          <a:bodyPr lIns="91440" tIns="45720" rIns="91440" bIns="45720" anchor="ctr">
            <a:noAutofit/>
          </a:bodyPr>
          <a:lstStyle>
            <a:lvl1pPr indent="0" algn="r" defTabSz="914400">
              <a:lnSpc>
                <a:spcPct val="100000"/>
              </a:lnSpc>
              <a:buNone/>
              <a:tabLst>
                <a:tab pos="0" algn="l"/>
              </a:tabLst>
              <a:defRPr lang="en-IE" sz="1200" b="0" strike="noStrike" spc="-1">
                <a:solidFill>
                  <a:schemeClr val="dk1">
                    <a:tint val="82000"/>
                  </a:schemeClr>
                </a:solidFill>
                <a:latin typeface="Aptos"/>
              </a:defRPr>
            </a:lvl1pPr>
          </a:lstStyle>
          <a:p>
            <a:pPr indent="0" algn="r" defTabSz="914400">
              <a:lnSpc>
                <a:spcPct val="100000"/>
              </a:lnSpc>
              <a:buNone/>
              <a:tabLst>
                <a:tab pos="0" algn="l"/>
              </a:tabLst>
            </a:pPr>
            <a:fld id="{BC548683-1E4D-4E09-9831-404561EC4102}" type="slidenum">
              <a:rPr lang="en-IE" sz="1200" b="0" strike="noStrike" spc="-1">
                <a:solidFill>
                  <a:schemeClr val="dk1">
                    <a:tint val="82000"/>
                  </a:schemeClr>
                </a:solidFill>
                <a:latin typeface="Aptos"/>
              </a:rPr>
              <a:t>‹#›</a:t>
            </a:fld>
            <a:endParaRPr lang="en-US" sz="1200" b="0" strike="noStrike" spc="-1">
              <a:solidFill>
                <a:srgbClr val="000000"/>
              </a:solidFill>
              <a:latin typeface="Calibri"/>
            </a:endParaRPr>
          </a:p>
        </p:txBody>
      </p:sp>
    </p:spTree>
    <p:extLst>
      <p:ext uri="{BB962C8B-B14F-4D97-AF65-F5344CB8AC3E}">
        <p14:creationId xmlns:p14="http://schemas.microsoft.com/office/powerpoint/2010/main" val="2334246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A8E6-5481-43DD-A335-5707B295C2E3}"/>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49A41FAD-697D-82C7-4896-8823E2D695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D5C9CE-9017-F9B2-84A4-F5F55A480C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327DB223-AF88-5FB8-FB4B-1EEE574062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1429FC-1EA2-09A9-8A5F-271AED5080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4E1BA12E-1C67-B18F-FA8E-D5E806D46B10}"/>
              </a:ext>
            </a:extLst>
          </p:cNvPr>
          <p:cNvSpPr>
            <a:spLocks noGrp="1"/>
          </p:cNvSpPr>
          <p:nvPr>
            <p:ph type="dt" sz="half" idx="10"/>
          </p:nvPr>
        </p:nvSpPr>
        <p:spPr/>
        <p:txBody>
          <a:bodyPr/>
          <a:lstStyle/>
          <a:p>
            <a:fld id="{B45FD75D-3C61-49F0-9516-4DCAC4D1976B}" type="datetimeFigureOut">
              <a:rPr lang="en-IE" smtClean="0"/>
              <a:t>24/10/2025</a:t>
            </a:fld>
            <a:endParaRPr lang="en-IE"/>
          </a:p>
        </p:txBody>
      </p:sp>
      <p:sp>
        <p:nvSpPr>
          <p:cNvPr id="8" name="Footer Placeholder 7">
            <a:extLst>
              <a:ext uri="{FF2B5EF4-FFF2-40B4-BE49-F238E27FC236}">
                <a16:creationId xmlns:a16="http://schemas.microsoft.com/office/drawing/2014/main" id="{82B0B703-136E-51FE-74C9-148891A7ECC0}"/>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497367DA-DC35-C500-6515-318E85019027}"/>
              </a:ext>
            </a:extLst>
          </p:cNvPr>
          <p:cNvSpPr>
            <a:spLocks noGrp="1"/>
          </p:cNvSpPr>
          <p:nvPr>
            <p:ph type="sldNum" sz="quarter" idx="12"/>
          </p:nvPr>
        </p:nvSpPr>
        <p:spPr/>
        <p:txBody>
          <a:bodyPr/>
          <a:lstStyle/>
          <a:p>
            <a:fld id="{A82121FB-2A2F-471F-AA3B-F49D749645ED}" type="slidenum">
              <a:rPr lang="en-IE" smtClean="0"/>
              <a:t>‹#›</a:t>
            </a:fld>
            <a:endParaRPr lang="en-IE"/>
          </a:p>
        </p:txBody>
      </p:sp>
    </p:spTree>
    <p:extLst>
      <p:ext uri="{BB962C8B-B14F-4D97-AF65-F5344CB8AC3E}">
        <p14:creationId xmlns:p14="http://schemas.microsoft.com/office/powerpoint/2010/main" val="678868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950F-F3C0-D911-7817-FD3E08A71866}"/>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89FA1569-7500-BCCD-2688-9F60023E70AC}"/>
              </a:ext>
            </a:extLst>
          </p:cNvPr>
          <p:cNvSpPr>
            <a:spLocks noGrp="1"/>
          </p:cNvSpPr>
          <p:nvPr>
            <p:ph type="dt" sz="half" idx="10"/>
          </p:nvPr>
        </p:nvSpPr>
        <p:spPr/>
        <p:txBody>
          <a:bodyPr/>
          <a:lstStyle/>
          <a:p>
            <a:fld id="{B45FD75D-3C61-49F0-9516-4DCAC4D1976B}" type="datetimeFigureOut">
              <a:rPr lang="en-IE" smtClean="0"/>
              <a:t>24/10/2025</a:t>
            </a:fld>
            <a:endParaRPr lang="en-IE"/>
          </a:p>
        </p:txBody>
      </p:sp>
      <p:sp>
        <p:nvSpPr>
          <p:cNvPr id="4" name="Footer Placeholder 3">
            <a:extLst>
              <a:ext uri="{FF2B5EF4-FFF2-40B4-BE49-F238E27FC236}">
                <a16:creationId xmlns:a16="http://schemas.microsoft.com/office/drawing/2014/main" id="{3526471F-B609-ED6C-87A4-6F326422EF9F}"/>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EC97F3C8-9476-9ED0-6F47-352138082E0A}"/>
              </a:ext>
            </a:extLst>
          </p:cNvPr>
          <p:cNvSpPr>
            <a:spLocks noGrp="1"/>
          </p:cNvSpPr>
          <p:nvPr>
            <p:ph type="sldNum" sz="quarter" idx="12"/>
          </p:nvPr>
        </p:nvSpPr>
        <p:spPr/>
        <p:txBody>
          <a:bodyPr/>
          <a:lstStyle/>
          <a:p>
            <a:fld id="{A82121FB-2A2F-471F-AA3B-F49D749645ED}" type="slidenum">
              <a:rPr lang="en-IE" smtClean="0"/>
              <a:t>‹#›</a:t>
            </a:fld>
            <a:endParaRPr lang="en-IE"/>
          </a:p>
        </p:txBody>
      </p:sp>
    </p:spTree>
    <p:extLst>
      <p:ext uri="{BB962C8B-B14F-4D97-AF65-F5344CB8AC3E}">
        <p14:creationId xmlns:p14="http://schemas.microsoft.com/office/powerpoint/2010/main" val="885098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4BE430-763B-C027-95C8-B72A4FCEB80E}"/>
              </a:ext>
            </a:extLst>
          </p:cNvPr>
          <p:cNvSpPr>
            <a:spLocks noGrp="1"/>
          </p:cNvSpPr>
          <p:nvPr>
            <p:ph type="dt" sz="half" idx="10"/>
          </p:nvPr>
        </p:nvSpPr>
        <p:spPr/>
        <p:txBody>
          <a:bodyPr/>
          <a:lstStyle/>
          <a:p>
            <a:fld id="{B45FD75D-3C61-49F0-9516-4DCAC4D1976B}" type="datetimeFigureOut">
              <a:rPr lang="en-IE" smtClean="0"/>
              <a:t>24/10/2025</a:t>
            </a:fld>
            <a:endParaRPr lang="en-IE"/>
          </a:p>
        </p:txBody>
      </p:sp>
      <p:sp>
        <p:nvSpPr>
          <p:cNvPr id="3" name="Footer Placeholder 2">
            <a:extLst>
              <a:ext uri="{FF2B5EF4-FFF2-40B4-BE49-F238E27FC236}">
                <a16:creationId xmlns:a16="http://schemas.microsoft.com/office/drawing/2014/main" id="{CF911BC0-0C7A-CB37-FD47-1FF3BB303DBB}"/>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7E9E4790-D2FB-F50C-BFC2-DED9CB2B1BF4}"/>
              </a:ext>
            </a:extLst>
          </p:cNvPr>
          <p:cNvSpPr>
            <a:spLocks noGrp="1"/>
          </p:cNvSpPr>
          <p:nvPr>
            <p:ph type="sldNum" sz="quarter" idx="12"/>
          </p:nvPr>
        </p:nvSpPr>
        <p:spPr/>
        <p:txBody>
          <a:bodyPr/>
          <a:lstStyle/>
          <a:p>
            <a:fld id="{A82121FB-2A2F-471F-AA3B-F49D749645ED}" type="slidenum">
              <a:rPr lang="en-IE" smtClean="0"/>
              <a:t>‹#›</a:t>
            </a:fld>
            <a:endParaRPr lang="en-IE"/>
          </a:p>
        </p:txBody>
      </p:sp>
    </p:spTree>
    <p:extLst>
      <p:ext uri="{BB962C8B-B14F-4D97-AF65-F5344CB8AC3E}">
        <p14:creationId xmlns:p14="http://schemas.microsoft.com/office/powerpoint/2010/main" val="2373721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C915F-2034-685A-FA9B-9939F03159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57B85105-9252-69EF-D3AB-4D7F9F7175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06FB9DDB-FCE0-FA2B-D80F-A4B98FD38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EA2C3E-CE46-56AE-B931-7822707D6A75}"/>
              </a:ext>
            </a:extLst>
          </p:cNvPr>
          <p:cNvSpPr>
            <a:spLocks noGrp="1"/>
          </p:cNvSpPr>
          <p:nvPr>
            <p:ph type="dt" sz="half" idx="10"/>
          </p:nvPr>
        </p:nvSpPr>
        <p:spPr/>
        <p:txBody>
          <a:bodyPr/>
          <a:lstStyle/>
          <a:p>
            <a:fld id="{B45FD75D-3C61-49F0-9516-4DCAC4D1976B}" type="datetimeFigureOut">
              <a:rPr lang="en-IE" smtClean="0"/>
              <a:t>24/10/2025</a:t>
            </a:fld>
            <a:endParaRPr lang="en-IE"/>
          </a:p>
        </p:txBody>
      </p:sp>
      <p:sp>
        <p:nvSpPr>
          <p:cNvPr id="6" name="Footer Placeholder 5">
            <a:extLst>
              <a:ext uri="{FF2B5EF4-FFF2-40B4-BE49-F238E27FC236}">
                <a16:creationId xmlns:a16="http://schemas.microsoft.com/office/drawing/2014/main" id="{12DC385D-C1D3-E057-8605-5F254B6E89DC}"/>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80E37236-D575-29B6-6A42-652A140672D8}"/>
              </a:ext>
            </a:extLst>
          </p:cNvPr>
          <p:cNvSpPr>
            <a:spLocks noGrp="1"/>
          </p:cNvSpPr>
          <p:nvPr>
            <p:ph type="sldNum" sz="quarter" idx="12"/>
          </p:nvPr>
        </p:nvSpPr>
        <p:spPr/>
        <p:txBody>
          <a:bodyPr/>
          <a:lstStyle/>
          <a:p>
            <a:fld id="{A82121FB-2A2F-471F-AA3B-F49D749645ED}" type="slidenum">
              <a:rPr lang="en-IE" smtClean="0"/>
              <a:t>‹#›</a:t>
            </a:fld>
            <a:endParaRPr lang="en-IE"/>
          </a:p>
        </p:txBody>
      </p:sp>
    </p:spTree>
    <p:extLst>
      <p:ext uri="{BB962C8B-B14F-4D97-AF65-F5344CB8AC3E}">
        <p14:creationId xmlns:p14="http://schemas.microsoft.com/office/powerpoint/2010/main" val="3716594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3457A-92F7-BEA2-AB38-A89744EC1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C07A48BC-4AD4-BFB2-4460-D2E9FCDC80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12C216A2-3F7D-1908-7E26-9F5FBF94DD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9E22A3-87C2-F6CA-FCD1-FB0EC38F7A8E}"/>
              </a:ext>
            </a:extLst>
          </p:cNvPr>
          <p:cNvSpPr>
            <a:spLocks noGrp="1"/>
          </p:cNvSpPr>
          <p:nvPr>
            <p:ph type="dt" sz="half" idx="10"/>
          </p:nvPr>
        </p:nvSpPr>
        <p:spPr/>
        <p:txBody>
          <a:bodyPr/>
          <a:lstStyle/>
          <a:p>
            <a:fld id="{B45FD75D-3C61-49F0-9516-4DCAC4D1976B}" type="datetimeFigureOut">
              <a:rPr lang="en-IE" smtClean="0"/>
              <a:t>24/10/2025</a:t>
            </a:fld>
            <a:endParaRPr lang="en-IE"/>
          </a:p>
        </p:txBody>
      </p:sp>
      <p:sp>
        <p:nvSpPr>
          <p:cNvPr id="6" name="Footer Placeholder 5">
            <a:extLst>
              <a:ext uri="{FF2B5EF4-FFF2-40B4-BE49-F238E27FC236}">
                <a16:creationId xmlns:a16="http://schemas.microsoft.com/office/drawing/2014/main" id="{A8BBA2DC-62A6-6738-ADD6-61157A2D5804}"/>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B47E65A7-FFC4-2A16-8FDD-EA7DF9B5033E}"/>
              </a:ext>
            </a:extLst>
          </p:cNvPr>
          <p:cNvSpPr>
            <a:spLocks noGrp="1"/>
          </p:cNvSpPr>
          <p:nvPr>
            <p:ph type="sldNum" sz="quarter" idx="12"/>
          </p:nvPr>
        </p:nvSpPr>
        <p:spPr/>
        <p:txBody>
          <a:bodyPr/>
          <a:lstStyle/>
          <a:p>
            <a:fld id="{A82121FB-2A2F-471F-AA3B-F49D749645ED}" type="slidenum">
              <a:rPr lang="en-IE" smtClean="0"/>
              <a:t>‹#›</a:t>
            </a:fld>
            <a:endParaRPr lang="en-IE"/>
          </a:p>
        </p:txBody>
      </p:sp>
    </p:spTree>
    <p:extLst>
      <p:ext uri="{BB962C8B-B14F-4D97-AF65-F5344CB8AC3E}">
        <p14:creationId xmlns:p14="http://schemas.microsoft.com/office/powerpoint/2010/main" val="3579354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36489C-B621-88A5-D76B-12EBF98A06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94231FC7-1E13-C192-5BEB-6E0DB75F6A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7845C35-B441-E42C-399B-A4F5836943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45FD75D-3C61-49F0-9516-4DCAC4D1976B}" type="datetimeFigureOut">
              <a:rPr lang="en-IE" smtClean="0"/>
              <a:t>24/10/2025</a:t>
            </a:fld>
            <a:endParaRPr lang="en-IE"/>
          </a:p>
        </p:txBody>
      </p:sp>
      <p:sp>
        <p:nvSpPr>
          <p:cNvPr id="5" name="Footer Placeholder 4">
            <a:extLst>
              <a:ext uri="{FF2B5EF4-FFF2-40B4-BE49-F238E27FC236}">
                <a16:creationId xmlns:a16="http://schemas.microsoft.com/office/drawing/2014/main" id="{C9C4885F-DE32-EFE4-B5A3-E2B5C378C8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E"/>
          </a:p>
        </p:txBody>
      </p:sp>
      <p:sp>
        <p:nvSpPr>
          <p:cNvPr id="6" name="Slide Number Placeholder 5">
            <a:extLst>
              <a:ext uri="{FF2B5EF4-FFF2-40B4-BE49-F238E27FC236}">
                <a16:creationId xmlns:a16="http://schemas.microsoft.com/office/drawing/2014/main" id="{CAA6FED6-A121-D7DC-6719-7B3D771F98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2121FB-2A2F-471F-AA3B-F49D749645ED}" type="slidenum">
              <a:rPr lang="en-IE" smtClean="0"/>
              <a:t>‹#›</a:t>
            </a:fld>
            <a:endParaRPr lang="en-IE"/>
          </a:p>
        </p:txBody>
      </p:sp>
    </p:spTree>
    <p:extLst>
      <p:ext uri="{BB962C8B-B14F-4D97-AF65-F5344CB8AC3E}">
        <p14:creationId xmlns:p14="http://schemas.microsoft.com/office/powerpoint/2010/main" val="2321197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3C8AA8-9C77-4C83-3CFB-5D3ED5C78F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FD180EC5-E4E6-B531-FE19-E4A20278AB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E2C5F4A8-FDD9-9A92-8187-DCF78DF6C3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26CB1CC-6187-4A99-A612-9A3F8E4B5A07}" type="datetimeFigureOut">
              <a:rPr lang="en-IE" smtClean="0"/>
              <a:t>24/10/2025</a:t>
            </a:fld>
            <a:endParaRPr lang="en-IE"/>
          </a:p>
        </p:txBody>
      </p:sp>
      <p:sp>
        <p:nvSpPr>
          <p:cNvPr id="5" name="Footer Placeholder 4">
            <a:extLst>
              <a:ext uri="{FF2B5EF4-FFF2-40B4-BE49-F238E27FC236}">
                <a16:creationId xmlns:a16="http://schemas.microsoft.com/office/drawing/2014/main" id="{6A16795C-96BF-6C60-D9F2-B3416E21F6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E"/>
          </a:p>
        </p:txBody>
      </p:sp>
      <p:sp>
        <p:nvSpPr>
          <p:cNvPr id="6" name="Slide Number Placeholder 5">
            <a:extLst>
              <a:ext uri="{FF2B5EF4-FFF2-40B4-BE49-F238E27FC236}">
                <a16:creationId xmlns:a16="http://schemas.microsoft.com/office/drawing/2014/main" id="{0209600F-A523-0E3F-8D2C-A82A1E7CA2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D65F5F0-87FB-407A-9DD2-5175169CCE22}" type="slidenum">
              <a:rPr lang="en-IE" smtClean="0"/>
              <a:t>‹#›</a:t>
            </a:fld>
            <a:endParaRPr lang="en-IE"/>
          </a:p>
        </p:txBody>
      </p:sp>
    </p:spTree>
    <p:extLst>
      <p:ext uri="{BB962C8B-B14F-4D97-AF65-F5344CB8AC3E}">
        <p14:creationId xmlns:p14="http://schemas.microsoft.com/office/powerpoint/2010/main" val="817271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25CAEFE9-51A1-47B0-537E-08C2E000A88F}"/>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E" altLang="en-US"/>
          </a:p>
        </p:txBody>
      </p:sp>
      <p:sp>
        <p:nvSpPr>
          <p:cNvPr id="2051" name="Text Placeholder 2">
            <a:extLst>
              <a:ext uri="{FF2B5EF4-FFF2-40B4-BE49-F238E27FC236}">
                <a16:creationId xmlns:a16="http://schemas.microsoft.com/office/drawing/2014/main" id="{CCC911B3-0DAF-C32E-73DB-27E5784FD5B9}"/>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E" altLang="en-US"/>
          </a:p>
        </p:txBody>
      </p:sp>
      <p:sp>
        <p:nvSpPr>
          <p:cNvPr id="4" name="Date Placeholder 3">
            <a:extLst>
              <a:ext uri="{FF2B5EF4-FFF2-40B4-BE49-F238E27FC236}">
                <a16:creationId xmlns:a16="http://schemas.microsoft.com/office/drawing/2014/main" id="{C1B8241C-8EC0-6407-5628-BE3B986DFC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82000"/>
                  </a:schemeClr>
                </a:solidFill>
                <a:latin typeface="+mn-lt"/>
              </a:defRPr>
            </a:lvl1pPr>
          </a:lstStyle>
          <a:p>
            <a:pPr>
              <a:defRPr/>
            </a:pPr>
            <a:fld id="{8A8C5E4C-EF9E-4402-A02B-F00C53FDCE5A}" type="datetimeFigureOut">
              <a:rPr lang="en-IE"/>
              <a:pPr>
                <a:defRPr/>
              </a:pPr>
              <a:t>24/10/2025</a:t>
            </a:fld>
            <a:endParaRPr lang="en-IE"/>
          </a:p>
        </p:txBody>
      </p:sp>
      <p:sp>
        <p:nvSpPr>
          <p:cNvPr id="5" name="Footer Placeholder 4">
            <a:extLst>
              <a:ext uri="{FF2B5EF4-FFF2-40B4-BE49-F238E27FC236}">
                <a16:creationId xmlns:a16="http://schemas.microsoft.com/office/drawing/2014/main" id="{5942D7F3-D03A-BD5F-A94C-34C63FF3C2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82000"/>
                  </a:schemeClr>
                </a:solidFill>
                <a:latin typeface="+mn-lt"/>
              </a:defRPr>
            </a:lvl1pPr>
          </a:lstStyle>
          <a:p>
            <a:pPr>
              <a:defRPr/>
            </a:pPr>
            <a:endParaRPr lang="en-IE"/>
          </a:p>
        </p:txBody>
      </p:sp>
      <p:sp>
        <p:nvSpPr>
          <p:cNvPr id="6" name="Slide Number Placeholder 5">
            <a:extLst>
              <a:ext uri="{FF2B5EF4-FFF2-40B4-BE49-F238E27FC236}">
                <a16:creationId xmlns:a16="http://schemas.microsoft.com/office/drawing/2014/main" id="{F163CC44-57FC-BD18-326E-FB6CE8FE14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82000"/>
                  </a:schemeClr>
                </a:solidFill>
                <a:latin typeface="+mn-lt"/>
              </a:defRPr>
            </a:lvl1pPr>
          </a:lstStyle>
          <a:p>
            <a:pPr>
              <a:defRPr/>
            </a:pPr>
            <a:fld id="{97A1E116-C298-4C44-B681-86421A75626D}" type="slidenum">
              <a:rPr lang="en-IE"/>
              <a:pPr>
                <a:defRPr/>
              </a:pPr>
              <a:t>‹#›</a:t>
            </a:fld>
            <a:endParaRPr lang="en-IE"/>
          </a:p>
        </p:txBody>
      </p:sp>
    </p:spTree>
    <p:extLst>
      <p:ext uri="{BB962C8B-B14F-4D97-AF65-F5344CB8AC3E}">
        <p14:creationId xmlns:p14="http://schemas.microsoft.com/office/powerpoint/2010/main" val="88964538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7" r:id="rId12"/>
    <p:sldLayoutId id="2147483711" r:id="rId13"/>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ptos Display" panose="020B0004020202020204" pitchFamily="34" charset="0"/>
        </a:defRPr>
      </a:lvl2pPr>
      <a:lvl3pPr algn="l" rtl="0" fontAlgn="base">
        <a:lnSpc>
          <a:spcPct val="90000"/>
        </a:lnSpc>
        <a:spcBef>
          <a:spcPct val="0"/>
        </a:spcBef>
        <a:spcAft>
          <a:spcPct val="0"/>
        </a:spcAft>
        <a:defRPr sz="4400">
          <a:solidFill>
            <a:schemeClr val="tx1"/>
          </a:solidFill>
          <a:latin typeface="Aptos Display" panose="020B0004020202020204" pitchFamily="34" charset="0"/>
        </a:defRPr>
      </a:lvl3pPr>
      <a:lvl4pPr algn="l" rtl="0" fontAlgn="base">
        <a:lnSpc>
          <a:spcPct val="90000"/>
        </a:lnSpc>
        <a:spcBef>
          <a:spcPct val="0"/>
        </a:spcBef>
        <a:spcAft>
          <a:spcPct val="0"/>
        </a:spcAft>
        <a:defRPr sz="4400">
          <a:solidFill>
            <a:schemeClr val="tx1"/>
          </a:solidFill>
          <a:latin typeface="Aptos Display" panose="020B0004020202020204" pitchFamily="34" charset="0"/>
        </a:defRPr>
      </a:lvl4pPr>
      <a:lvl5pPr algn="l" rtl="0" fontAlgn="base">
        <a:lnSpc>
          <a:spcPct val="90000"/>
        </a:lnSpc>
        <a:spcBef>
          <a:spcPct val="0"/>
        </a:spcBef>
        <a:spcAft>
          <a:spcPct val="0"/>
        </a:spcAft>
        <a:defRPr sz="4400">
          <a:solidFill>
            <a:schemeClr val="tx1"/>
          </a:solidFill>
          <a:latin typeface="Aptos Display" panose="020B0004020202020204" pitchFamily="34" charset="0"/>
        </a:defRPr>
      </a:lvl5pPr>
      <a:lvl6pPr marL="457200" algn="l" rtl="0" fontAlgn="base">
        <a:lnSpc>
          <a:spcPct val="90000"/>
        </a:lnSpc>
        <a:spcBef>
          <a:spcPct val="0"/>
        </a:spcBef>
        <a:spcAft>
          <a:spcPct val="0"/>
        </a:spcAft>
        <a:defRPr sz="4400">
          <a:solidFill>
            <a:schemeClr val="tx1"/>
          </a:solidFill>
          <a:latin typeface="Aptos Display" panose="020B0004020202020204" pitchFamily="34" charset="0"/>
        </a:defRPr>
      </a:lvl6pPr>
      <a:lvl7pPr marL="914400" algn="l" rtl="0" fontAlgn="base">
        <a:lnSpc>
          <a:spcPct val="90000"/>
        </a:lnSpc>
        <a:spcBef>
          <a:spcPct val="0"/>
        </a:spcBef>
        <a:spcAft>
          <a:spcPct val="0"/>
        </a:spcAft>
        <a:defRPr sz="4400">
          <a:solidFill>
            <a:schemeClr val="tx1"/>
          </a:solidFill>
          <a:latin typeface="Aptos Display" panose="020B0004020202020204" pitchFamily="34" charset="0"/>
        </a:defRPr>
      </a:lvl7pPr>
      <a:lvl8pPr marL="1371600" algn="l" rtl="0" fontAlgn="base">
        <a:lnSpc>
          <a:spcPct val="90000"/>
        </a:lnSpc>
        <a:spcBef>
          <a:spcPct val="0"/>
        </a:spcBef>
        <a:spcAft>
          <a:spcPct val="0"/>
        </a:spcAft>
        <a:defRPr sz="4400">
          <a:solidFill>
            <a:schemeClr val="tx1"/>
          </a:solidFill>
          <a:latin typeface="Aptos Display" panose="020B0004020202020204" pitchFamily="34" charset="0"/>
        </a:defRPr>
      </a:lvl8pPr>
      <a:lvl9pPr marL="1828800" algn="l" rtl="0" fontAlgn="base">
        <a:lnSpc>
          <a:spcPct val="90000"/>
        </a:lnSpc>
        <a:spcBef>
          <a:spcPct val="0"/>
        </a:spcBef>
        <a:spcAft>
          <a:spcPct val="0"/>
        </a:spcAft>
        <a:defRPr sz="4400">
          <a:solidFill>
            <a:schemeClr val="tx1"/>
          </a:solidFill>
          <a:latin typeface="Aptos Display" panose="020B000402020202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17736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abay.com/illustrations/sure-castle-privacy-policy-security-538715/" TargetMode="External"/><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www.linkedin.com/in/lindsay-dowling-b45681277/" TargetMode="External"/><Relationship Id="rId4" Type="http://schemas.openxmlformats.org/officeDocument/2006/relationships/hyperlink" Target="https://orcid.org/0000-0002-7642-5326"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jpe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hyperlink" Target="https://unsplash.com/@davisuko?utm_content=creditCopyText&amp;utm_medium=referral&amp;utm_source=unsplash" TargetMode="External"/><Relationship Id="rId2" Type="http://schemas.openxmlformats.org/officeDocument/2006/relationships/image" Target="../media/image18.jpeg"/><Relationship Id="rId1" Type="http://schemas.openxmlformats.org/officeDocument/2006/relationships/slideLayout" Target="../slideLayouts/slideLayout18.xml"/><Relationship Id="rId4" Type="http://schemas.openxmlformats.org/officeDocument/2006/relationships/hyperlink" Target="https://unsplash.com/photos/blue-lemon-sliced-into-two-halves-5E5N49RWtbA?utm_content=creditCopyText&amp;utm_medium=referral&amp;utm_source=unsplash"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unsplash.com/@aloragriffiths?utm_content=creditCopyText&amp;utm_medium=referral&amp;utm_source=unsplash" TargetMode="External"/><Relationship Id="rId2" Type="http://schemas.openxmlformats.org/officeDocument/2006/relationships/image" Target="../media/image19.jpeg"/><Relationship Id="rId1" Type="http://schemas.openxmlformats.org/officeDocument/2006/relationships/slideLayout" Target="../slideLayouts/slideLayout18.xml"/><Relationship Id="rId4" Type="http://schemas.openxmlformats.org/officeDocument/2006/relationships/hyperlink" Target="https://unsplash.com/photos/man-exercising-on-field-during-daytime-ymBZhfHwEPM?utm_content=creditCopyText&amp;utm_medium=referral&amp;utm_source=unsplash"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openaire.eu/how-to-make-your-data-fair" TargetMode="External"/><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hyperlink" Target="https://www.openaire.eu/how-to-make-your-data-fair" TargetMode="Externa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hyperlink" Target="https://unsplash.com/@saberingpinoy?utm_content=creditCopyText&amp;utm_medium=referral&amp;utm_source=unsplash" TargetMode="External"/><Relationship Id="rId2" Type="http://schemas.openxmlformats.org/officeDocument/2006/relationships/image" Target="../media/image21.jpeg"/><Relationship Id="rId1" Type="http://schemas.openxmlformats.org/officeDocument/2006/relationships/slideLayout" Target="../slideLayouts/slideLayout29.xml"/><Relationship Id="rId4" Type="http://schemas.openxmlformats.org/officeDocument/2006/relationships/hyperlink" Target="https://unsplash.com/photos/man-in-red-hoodie-holding-white-stick-rxPRbECcnLs?utm_content=creditCopyText&amp;utm_medium=referral&amp;utm_source=unsplash"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ailypovodu.tistory.com/entry/%ED%95%B4%EC%BB%A4%EC%8A%A4-%EC%98%81%EC%96%B4-%ED%9A%8C%ED%99%94-%EB%A7%90%ED%95%98%EA%B8%B0-%EC%9E%90%EC%8B%A0%EA%B0%90%EC%9D%84-%ED%82%A4%EC%9A%B0%EB%8A%94-%ED%9A%A8%EA%B3%BC%EC%A0%81%EC%9D%B8-%EB%B0%A9%EB%B2%95" TargetMode="External"/><Relationship Id="rId2" Type="http://schemas.openxmlformats.org/officeDocument/2006/relationships/image" Target="../media/image22.jpeg"/><Relationship Id="rId1" Type="http://schemas.openxmlformats.org/officeDocument/2006/relationships/slideLayout" Target="../slideLayouts/slideLayout29.xml"/><Relationship Id="rId4" Type="http://schemas.openxmlformats.org/officeDocument/2006/relationships/hyperlink" Target="https://creativecommons.org/licenses/by-nc-nd/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elenatblogeducativo.blogspot.com/2016/04/" TargetMode="External"/><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hyperlink" Target="https://creativecommons.org/licenses/by-nc-sa/3.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creativecommons.org/licenses/by-nc-nd/3.0/" TargetMode="External"/><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4.xml"/><Relationship Id="rId6" Type="http://schemas.openxmlformats.org/officeDocument/2006/relationships/image" Target="../media/image21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hyperlink" Target="https://creativecommons.org/licenses/by-nc-nd/3.0/" TargetMode="External"/><Relationship Id="rId10" Type="http://schemas.openxmlformats.org/officeDocument/2006/relationships/image" Target="../media/image230.png"/><Relationship Id="rId4" Type="http://schemas.openxmlformats.org/officeDocument/2006/relationships/image" Target="../media/image200.png"/><Relationship Id="rId9" Type="http://schemas.openxmlformats.org/officeDocument/2006/relationships/customXml" Target="../ink/ink4.xml"/><Relationship Id="rId1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24.xml"/><Relationship Id="rId4" Type="http://schemas.openxmlformats.org/officeDocument/2006/relationships/hyperlink" Target="https://creativecommons.org/licenses/by-nc-nd/3.0/"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unsplash.com/@olloweb?utm_source=unsplash&amp;utm_medium=referral&amp;utm_content=creditCopyText" TargetMode="External"/><Relationship Id="rId2" Type="http://schemas.openxmlformats.org/officeDocument/2006/relationships/image" Target="../media/image27.jpeg"/><Relationship Id="rId1" Type="http://schemas.openxmlformats.org/officeDocument/2006/relationships/slideLayout" Target="../slideLayouts/slideLayout29.xml"/><Relationship Id="rId4" Type="http://schemas.openxmlformats.org/officeDocument/2006/relationships/hyperlink" Target="https://unsplash.com/photos/magnifying-glass-near-gray-laptop-computer-d9ILr-dbEdg?utm_source=unsplash&amp;utm_medium=referral&amp;utm_content=creditCopyText"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unsplash.com/@purzlbaum?utm_source=unsplash&amp;utm_medium=referral&amp;utm_content=creditCopyText" TargetMode="External"/><Relationship Id="rId2" Type="http://schemas.openxmlformats.org/officeDocument/2006/relationships/image" Target="../media/image28.jpeg"/><Relationship Id="rId1" Type="http://schemas.openxmlformats.org/officeDocument/2006/relationships/slideLayout" Target="../slideLayouts/slideLayout29.xml"/><Relationship Id="rId4" Type="http://schemas.openxmlformats.org/officeDocument/2006/relationships/hyperlink" Target="https://unsplash.com/photos/a-close-up-of-a-window-with-a-building-in-the-background-fyeOxvYvIyY?utm_source=unsplash&amp;utm_medium=referral&amp;utm_content=creditCopyText"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re3data.org/" TargetMode="Externa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hyperlink" Target="https://zenodo.org/records/10639554" TargetMode="External"/><Relationship Id="rId1" Type="http://schemas.openxmlformats.org/officeDocument/2006/relationships/slideLayout" Target="../slideLayouts/slideLayout29.xml"/><Relationship Id="rId6" Type="http://schemas.openxmlformats.org/officeDocument/2006/relationships/customXml" Target="../ink/ink8.xml"/><Relationship Id="rId5" Type="http://schemas.openxmlformats.org/officeDocument/2006/relationships/image" Target="../media/image34.png"/><Relationship Id="rId4" Type="http://schemas.openxmlformats.org/officeDocument/2006/relationships/customXml" Target="../ink/ink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6.xml"/><Relationship Id="rId5" Type="http://schemas.openxmlformats.org/officeDocument/2006/relationships/image" Target="../media/image37.png"/><Relationship Id="rId4" Type="http://schemas.openxmlformats.org/officeDocument/2006/relationships/customXml" Target="../ink/ink9.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creativecommons.org/licenses/by-sa/3.0/" TargetMode="External"/><Relationship Id="rId4" Type="http://schemas.openxmlformats.org/officeDocument/2006/relationships/hyperlink" Target="https://www.thebluediamondgallery.com/wooden-tile/t/theory.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hyperlink" Target="https://unsplash.com/@wonderlane?utm_source=unsplash&amp;utm_medium=referral&amp;utm_content=creditCopyText" TargetMode="External"/><Relationship Id="rId2" Type="http://schemas.openxmlformats.org/officeDocument/2006/relationships/image" Target="../media/image43.jpg"/><Relationship Id="rId1" Type="http://schemas.openxmlformats.org/officeDocument/2006/relationships/slideLayout" Target="../slideLayouts/slideLayout29.xml"/><Relationship Id="rId4" Type="http://schemas.openxmlformats.org/officeDocument/2006/relationships/hyperlink" Target="https://unsplash.com/photos/man-in-black-crew-neck-t-shirt-using-black-laptop-computer-b9-odQi5oDo?utm_source=unsplash&amp;utm_medium=referral&amp;utm_content=creditCopyTex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creativecommons.org/licenses/by-nc/3.0/" TargetMode="External"/><Relationship Id="rId1" Type="http://schemas.openxmlformats.org/officeDocument/2006/relationships/slideLayout" Target="../slideLayouts/slideLayout29.xml"/><Relationship Id="rId4" Type="http://schemas.openxmlformats.org/officeDocument/2006/relationships/hyperlink" Target="https://freepngimg.com/png/23914-cloud-computing-file" TargetMode="Externa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hyperlink" Target="https://unsplash.com/@rechaoktaviani?utm_source=unsplash&amp;utm_medium=referral&amp;utm_content=creditCopyText" TargetMode="External"/><Relationship Id="rId2" Type="http://schemas.openxmlformats.org/officeDocument/2006/relationships/image" Target="../media/image45.png"/><Relationship Id="rId1" Type="http://schemas.openxmlformats.org/officeDocument/2006/relationships/slideLayout" Target="../slideLayouts/slideLayout29.xml"/><Relationship Id="rId5" Type="http://schemas.openxmlformats.org/officeDocument/2006/relationships/hyperlink" Target="https://creativecommons.org/licenses/by-nc-nd/3.0/" TargetMode="External"/><Relationship Id="rId4" Type="http://schemas.openxmlformats.org/officeDocument/2006/relationships/hyperlink" Target="https://unsplash.com/photos/silver-steel-tool-on-white-surface-t__61ap00Mc?utm_source=unsplash&amp;utm_medium=referral&amp;utm_content=creditCopyText"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pxhere.com/en/photo/1140446" TargetMode="External"/><Relationship Id="rId2" Type="http://schemas.openxmlformats.org/officeDocument/2006/relationships/image" Target="../media/image46.jp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hyperlink" Target="https://creativecommons.org/licenses/by-nc-nd/3.0/" TargetMode="Externa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hyperlink" Target="https://creativecommons.org/licenses/by-nc-nd/3.0/" TargetMode="External"/><Relationship Id="rId2" Type="http://schemas.openxmlformats.org/officeDocument/2006/relationships/image" Target="../media/image47.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customXml" Target="../ink/ink11.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creativecommons.org/licenses/by-sa/3.0/" TargetMode="External"/><Relationship Id="rId4" Type="http://schemas.openxmlformats.org/officeDocument/2006/relationships/hyperlink" Target="https://www.picpedia.org/chalkboard/t/thank-you.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unsplash.com/@theshuttervision?utm_content=creditCopyText&amp;utm_medium=referral&amp;utm_source=unsplash" TargetMode="External"/><Relationship Id="rId2" Type="http://schemas.openxmlformats.org/officeDocument/2006/relationships/image" Target="../media/image8.jpg"/><Relationship Id="rId1" Type="http://schemas.openxmlformats.org/officeDocument/2006/relationships/slideLayout" Target="../slideLayouts/slideLayout18.xml"/><Relationship Id="rId4" Type="http://schemas.openxmlformats.org/officeDocument/2006/relationships/hyperlink" Target="https://unsplash.com/photos/brown-and-white-coffee-shop-adNWn7Za-5w?utm_content=creditCopyText&amp;utm_medium=referral&amp;utm_source=unsplash"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8.xml"/><Relationship Id="rId5" Type="http://schemas.openxmlformats.org/officeDocument/2006/relationships/hyperlink" Target="https://unsplash.com/photos/concrete-man-statue-wGB98bd8UOc?utm_content=creditCopyText&amp;utm_medium=referral&amp;utm_source=unsplash" TargetMode="External"/><Relationship Id="rId4" Type="http://schemas.openxmlformats.org/officeDocument/2006/relationships/hyperlink" Target="https://unsplash.com/@moino007?utm_content=creditCopyText&amp;utm_medium=referral&amp;utm_source=unsplash"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reativecommons.org/share-your-work/" TargetMode="External"/><Relationship Id="rId2" Type="http://schemas.openxmlformats.org/officeDocument/2006/relationships/image" Target="../media/image12.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lock with a keyhole&#10;&#10;AI-generated content may be incorrect.">
            <a:extLst>
              <a:ext uri="{FF2B5EF4-FFF2-40B4-BE49-F238E27FC236}">
                <a16:creationId xmlns:a16="http://schemas.microsoft.com/office/drawing/2014/main" id="{D235ECC9-DC1B-05C7-FE79-56FE2EB8CA2F}"/>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34818" y="0"/>
            <a:ext cx="9721196" cy="6858000"/>
          </a:xfrm>
          <a:prstGeom prst="rect">
            <a:avLst/>
          </a:prstGeom>
        </p:spPr>
      </p:pic>
      <p:sp>
        <p:nvSpPr>
          <p:cNvPr id="4" name="TextBox 3">
            <a:extLst>
              <a:ext uri="{FF2B5EF4-FFF2-40B4-BE49-F238E27FC236}">
                <a16:creationId xmlns:a16="http://schemas.microsoft.com/office/drawing/2014/main" id="{D942FA25-1E77-CC5C-ECE7-F863BED4C05E}"/>
              </a:ext>
            </a:extLst>
          </p:cNvPr>
          <p:cNvSpPr txBox="1"/>
          <p:nvPr/>
        </p:nvSpPr>
        <p:spPr>
          <a:xfrm>
            <a:off x="7891272" y="5870662"/>
            <a:ext cx="4300728" cy="923330"/>
          </a:xfrm>
          <a:prstGeom prst="rect">
            <a:avLst/>
          </a:prstGeom>
          <a:noFill/>
        </p:spPr>
        <p:txBody>
          <a:bodyPr wrap="square" rtlCol="0">
            <a:spAutoFit/>
          </a:bodyPr>
          <a:lstStyle/>
          <a:p>
            <a:pPr algn="r"/>
            <a:r>
              <a:rPr lang="en-IE" b="1" dirty="0">
                <a:solidFill>
                  <a:srgbClr val="002060"/>
                </a:solidFill>
              </a:rPr>
              <a:t>Lindsay Dowling</a:t>
            </a:r>
          </a:p>
          <a:p>
            <a:pPr algn="r"/>
            <a:r>
              <a:rPr lang="en-IE" sz="1200" dirty="0">
                <a:solidFill>
                  <a:srgbClr val="002060"/>
                </a:solidFill>
              </a:rPr>
              <a:t>Open Research Support Unit Lead, TU Dublin</a:t>
            </a:r>
          </a:p>
          <a:p>
            <a:pPr algn="r"/>
            <a:r>
              <a:rPr lang="en-IE" sz="1200" dirty="0">
                <a:hlinkClick r:id="rId4"/>
              </a:rPr>
              <a:t>https://orcid.org/0000-0002-7642-5326</a:t>
            </a:r>
            <a:endParaRPr lang="en-IE" sz="1200" dirty="0"/>
          </a:p>
          <a:p>
            <a:pPr algn="r"/>
            <a:r>
              <a:rPr lang="en-IE" sz="1200" dirty="0">
                <a:hlinkClick r:id="rId5"/>
              </a:rPr>
              <a:t>Lindsay Dowling | LinkedIn</a:t>
            </a:r>
            <a:endParaRPr lang="en-IE" sz="1200" dirty="0"/>
          </a:p>
        </p:txBody>
      </p:sp>
      <p:sp>
        <p:nvSpPr>
          <p:cNvPr id="6" name="TextBox 5">
            <a:extLst>
              <a:ext uri="{FF2B5EF4-FFF2-40B4-BE49-F238E27FC236}">
                <a16:creationId xmlns:a16="http://schemas.microsoft.com/office/drawing/2014/main" id="{CF295119-96A6-0756-C302-ECA796C0CCA7}"/>
              </a:ext>
            </a:extLst>
          </p:cNvPr>
          <p:cNvSpPr txBox="1"/>
          <p:nvPr/>
        </p:nvSpPr>
        <p:spPr>
          <a:xfrm>
            <a:off x="230886" y="289483"/>
            <a:ext cx="5356098" cy="1569660"/>
          </a:xfrm>
          <a:prstGeom prst="rect">
            <a:avLst/>
          </a:prstGeom>
          <a:noFill/>
        </p:spPr>
        <p:txBody>
          <a:bodyPr wrap="square">
            <a:spAutoFit/>
          </a:bodyPr>
          <a:lstStyle/>
          <a:p>
            <a:r>
              <a:rPr lang="en-IE" sz="3200" b="1" dirty="0">
                <a:solidFill>
                  <a:srgbClr val="002060"/>
                </a:solidFill>
              </a:rPr>
              <a:t>Unlocking Research Data: Best Practices for Data Professionals</a:t>
            </a:r>
            <a:r>
              <a:rPr lang="en-IE" sz="3200" dirty="0">
                <a:solidFill>
                  <a:srgbClr val="002060"/>
                </a:solidFill>
              </a:rPr>
              <a:t> </a:t>
            </a:r>
          </a:p>
        </p:txBody>
      </p:sp>
      <p:pic>
        <p:nvPicPr>
          <p:cNvPr id="2" name="Picture 1">
            <a:extLst>
              <a:ext uri="{FF2B5EF4-FFF2-40B4-BE49-F238E27FC236}">
                <a16:creationId xmlns:a16="http://schemas.microsoft.com/office/drawing/2014/main" id="{79E77F57-3454-88BB-8354-47E6225C4E47}"/>
              </a:ext>
            </a:extLst>
          </p:cNvPr>
          <p:cNvPicPr>
            <a:picLocks noChangeAspect="1"/>
          </p:cNvPicPr>
          <p:nvPr/>
        </p:nvPicPr>
        <p:blipFill>
          <a:blip r:embed="rId6"/>
          <a:stretch>
            <a:fillRect/>
          </a:stretch>
        </p:blipFill>
        <p:spPr>
          <a:xfrm>
            <a:off x="101356" y="6432409"/>
            <a:ext cx="1033462" cy="361583"/>
          </a:xfrm>
          <a:prstGeom prst="rect">
            <a:avLst/>
          </a:prstGeom>
        </p:spPr>
      </p:pic>
    </p:spTree>
    <p:extLst>
      <p:ext uri="{BB962C8B-B14F-4D97-AF65-F5344CB8AC3E}">
        <p14:creationId xmlns:p14="http://schemas.microsoft.com/office/powerpoint/2010/main" val="2906265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rry green and white background&#10;&#10;AI-generated content may be incorrect.">
            <a:extLst>
              <a:ext uri="{FF2B5EF4-FFF2-40B4-BE49-F238E27FC236}">
                <a16:creationId xmlns:a16="http://schemas.microsoft.com/office/drawing/2014/main" id="{DD768D06-4D09-53E9-1DC9-A49FA719F5EC}"/>
              </a:ext>
            </a:extLst>
          </p:cNvPr>
          <p:cNvPicPr>
            <a:picLocks noChangeAspect="1"/>
          </p:cNvPicPr>
          <p:nvPr/>
        </p:nvPicPr>
        <p:blipFill>
          <a:blip r:embed="rId2">
            <a:duotone>
              <a:prstClr val="black"/>
              <a:prstClr val="white"/>
            </a:duotone>
          </a:blip>
          <a:srcRect t="4442" b="18767"/>
          <a:stretch>
            <a:fillRect/>
          </a:stretch>
        </p:blipFill>
        <p:spPr>
          <a:xfrm>
            <a:off x="20" y="10"/>
            <a:ext cx="12191980" cy="6857990"/>
          </a:xfrm>
          <a:prstGeom prst="rect">
            <a:avLst/>
          </a:prstGeom>
        </p:spPr>
      </p:pic>
      <p:graphicFrame>
        <p:nvGraphicFramePr>
          <p:cNvPr id="5" name="TextBox 2">
            <a:extLst>
              <a:ext uri="{FF2B5EF4-FFF2-40B4-BE49-F238E27FC236}">
                <a16:creationId xmlns:a16="http://schemas.microsoft.com/office/drawing/2014/main" id="{FFE23FA0-C80B-CACB-5FC3-D3113FBAB7CF}"/>
              </a:ext>
            </a:extLst>
          </p:cNvPr>
          <p:cNvGraphicFramePr/>
          <p:nvPr/>
        </p:nvGraphicFramePr>
        <p:xfrm>
          <a:off x="399288" y="125333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0856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4" name="Picture 13" descr="Programming data on computer monitor">
            <a:extLst>
              <a:ext uri="{FF2B5EF4-FFF2-40B4-BE49-F238E27FC236}">
                <a16:creationId xmlns:a16="http://schemas.microsoft.com/office/drawing/2014/main" id="{F89BE038-BCA0-B770-4175-2774E9F0A9C2}"/>
              </a:ext>
            </a:extLst>
          </p:cNvPr>
          <p:cNvPicPr>
            <a:picLocks noChangeAspect="1"/>
          </p:cNvPicPr>
          <p:nvPr/>
        </p:nvPicPr>
        <p:blipFill>
          <a:blip r:embed="rId2">
            <a:alphaModFix amt="20000"/>
          </a:blip>
          <a:srcRect t="6675" b="9055"/>
          <a:stretch>
            <a:fillRect/>
          </a:stretch>
        </p:blipFill>
        <p:spPr>
          <a:xfrm>
            <a:off x="21" y="10"/>
            <a:ext cx="12191979" cy="6857990"/>
          </a:xfrm>
          <a:prstGeom prst="rect">
            <a:avLst/>
          </a:prstGeom>
        </p:spPr>
      </p:pic>
      <p:sp>
        <p:nvSpPr>
          <p:cNvPr id="31"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6AF13CD-647D-5E98-0DCD-0E69C539DAA5}"/>
              </a:ext>
            </a:extLst>
          </p:cNvPr>
          <p:cNvSpPr txBox="1"/>
          <p:nvPr/>
        </p:nvSpPr>
        <p:spPr>
          <a:xfrm>
            <a:off x="841248" y="3502151"/>
            <a:ext cx="10506456" cy="2998535"/>
          </a:xfrm>
          <a:prstGeom prst="rect">
            <a:avLst/>
          </a:prstGeom>
        </p:spPr>
        <p:txBody>
          <a:bodyPr vert="horz" lIns="91440" tIns="45720" rIns="91440" bIns="45720"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Research data itself is usually not protected by copyright.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However, the way data is </a:t>
            </a:r>
            <a:r>
              <a:rPr kumimoji="0" lang="en-US" sz="1800" b="0" i="0" u="none" strike="noStrike" kern="1200" cap="none" spc="0" normalizeH="0" baseline="0" noProof="0" dirty="0" err="1">
                <a:ln>
                  <a:noFill/>
                </a:ln>
                <a:solidFill>
                  <a:prstClr val="white"/>
                </a:solidFill>
                <a:effectLst/>
                <a:uLnTx/>
                <a:uFillTx/>
                <a:latin typeface="Aptos" panose="02110004020202020204"/>
                <a:ea typeface="+mn-ea"/>
                <a:cs typeface="+mn-cs"/>
              </a:rPr>
              <a:t>organised</a:t>
            </a: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 described, or presented, i.e., the </a:t>
            </a:r>
            <a:r>
              <a:rPr kumimoji="0" lang="en-US" sz="1800" b="0" i="1" u="none" strike="noStrike" kern="1200" cap="none" spc="0" normalizeH="0" baseline="0" noProof="0" dirty="0">
                <a:ln>
                  <a:noFill/>
                </a:ln>
                <a:solidFill>
                  <a:prstClr val="white"/>
                </a:solidFill>
                <a:effectLst/>
                <a:uLnTx/>
                <a:uFillTx/>
                <a:latin typeface="Aptos" panose="02110004020202020204"/>
                <a:ea typeface="+mn-ea"/>
                <a:cs typeface="+mn-cs"/>
              </a:rPr>
              <a:t>manifestation, </a:t>
            </a: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can be protected.</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rPr>
              <a:t>Researchers can use open licenses for datasets (Creative Commons) to enable data reuse, while still getting credit (citation) for their work.</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white"/>
                </a:solidFill>
                <a:effectLst/>
                <a:uLnTx/>
                <a:uFillTx/>
                <a:latin typeface="Aptos" panose="020B0004020202020204" pitchFamily="34" charset="0"/>
                <a:ea typeface="+mn-ea"/>
                <a:cs typeface="+mn-cs"/>
              </a:rPr>
              <a:t>By means of Data Sharing Agreements, researcher can freely determine the terms and conditions of data sharing, access and use by third parties, e.g. for restricted data.</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5" name="Rectangle 4">
            <a:extLst>
              <a:ext uri="{FF2B5EF4-FFF2-40B4-BE49-F238E27FC236}">
                <a16:creationId xmlns:a16="http://schemas.microsoft.com/office/drawing/2014/main" id="{FCE7C792-9DD7-AADD-B771-12FBD407B109}"/>
              </a:ext>
            </a:extLst>
          </p:cNvPr>
          <p:cNvSpPr/>
          <p:nvPr/>
        </p:nvSpPr>
        <p:spPr>
          <a:xfrm>
            <a:off x="725912" y="2075210"/>
            <a:ext cx="1638847"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50" normalizeH="0" baseline="0" noProof="0" dirty="0">
                <a:ln w="9525" cmpd="sng">
                  <a:solidFill>
                    <a:srgbClr val="156082"/>
                  </a:solidFill>
                  <a:prstDash val="solid"/>
                </a:ln>
                <a:solidFill>
                  <a:srgbClr val="70AD47">
                    <a:tint val="1000"/>
                  </a:srgbClr>
                </a:solidFill>
                <a:effectLst>
                  <a:glow rad="38100">
                    <a:srgbClr val="156082">
                      <a:alpha val="40000"/>
                    </a:srgbClr>
                  </a:glow>
                </a:effectLst>
                <a:uLnTx/>
                <a:uFillTx/>
                <a:latin typeface="Aptos" panose="02110004020202020204"/>
                <a:ea typeface="+mn-ea"/>
                <a:cs typeface="+mn-cs"/>
              </a:rPr>
              <a:t>So…</a:t>
            </a:r>
          </a:p>
        </p:txBody>
      </p:sp>
    </p:spTree>
    <p:extLst>
      <p:ext uri="{BB962C8B-B14F-4D97-AF65-F5344CB8AC3E}">
        <p14:creationId xmlns:p14="http://schemas.microsoft.com/office/powerpoint/2010/main" val="2192527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90A5972-C090-C4EB-75AF-34157C40F06C}"/>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kern="1200">
                <a:solidFill>
                  <a:srgbClr val="FFFFFF"/>
                </a:solidFill>
                <a:latin typeface="+mj-lt"/>
                <a:ea typeface="+mj-ea"/>
                <a:cs typeface="+mj-cs"/>
              </a:rPr>
              <a:t>When can copyright apply?</a:t>
            </a:r>
          </a:p>
        </p:txBody>
      </p:sp>
      <p:sp>
        <p:nvSpPr>
          <p:cNvPr id="4" name="TextBox 3">
            <a:extLst>
              <a:ext uri="{FF2B5EF4-FFF2-40B4-BE49-F238E27FC236}">
                <a16:creationId xmlns:a16="http://schemas.microsoft.com/office/drawing/2014/main" id="{EEA126E0-2DEB-26B5-C2E1-1671C8628891}"/>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285750" indent="-228600">
              <a:lnSpc>
                <a:spcPct val="90000"/>
              </a:lnSpc>
              <a:spcBef>
                <a:spcPts val="300"/>
              </a:spcBef>
              <a:spcAft>
                <a:spcPts val="600"/>
              </a:spcAft>
              <a:buFont typeface="Arial" panose="020B0604020202020204" pitchFamily="34" charset="0"/>
              <a:buChar char="•"/>
            </a:pPr>
            <a:r>
              <a:rPr lang="en-US" sz="1600" dirty="0">
                <a:solidFill>
                  <a:srgbClr val="002060">
                    <a:alpha val="80000"/>
                  </a:srgbClr>
                </a:solidFill>
              </a:rPr>
              <a:t>Copyright protects a database only if its structure or selection is original - meaning the creator made creative choices in how the data is selected, arranged, or presented.</a:t>
            </a:r>
          </a:p>
          <a:p>
            <a:pPr marL="285750" indent="-228600">
              <a:lnSpc>
                <a:spcPct val="90000"/>
              </a:lnSpc>
              <a:spcBef>
                <a:spcPts val="300"/>
              </a:spcBef>
              <a:spcAft>
                <a:spcPts val="600"/>
              </a:spcAft>
              <a:buFont typeface="Arial" panose="020B0604020202020204" pitchFamily="34" charset="0"/>
              <a:buChar char="•"/>
            </a:pPr>
            <a:r>
              <a:rPr lang="en-US" sz="1600" dirty="0">
                <a:solidFill>
                  <a:srgbClr val="002060">
                    <a:alpha val="80000"/>
                  </a:srgbClr>
                </a:solidFill>
              </a:rPr>
              <a:t>The individual data entries are not protected by copyright. </a:t>
            </a:r>
          </a:p>
          <a:p>
            <a:pPr marL="285750" indent="-228600">
              <a:lnSpc>
                <a:spcPct val="90000"/>
              </a:lnSpc>
              <a:spcBef>
                <a:spcPts val="300"/>
              </a:spcBef>
              <a:spcAft>
                <a:spcPts val="600"/>
              </a:spcAft>
              <a:buFont typeface="Arial" panose="020B0604020202020204" pitchFamily="34" charset="0"/>
              <a:buChar char="•"/>
            </a:pPr>
            <a:r>
              <a:rPr lang="en-US" sz="1600" dirty="0">
                <a:solidFill>
                  <a:srgbClr val="002060">
                    <a:alpha val="80000"/>
                  </a:srgbClr>
                </a:solidFill>
              </a:rPr>
              <a:t>Examples of copyrightable Databases:</a:t>
            </a:r>
          </a:p>
          <a:p>
            <a:pPr marL="742950" lvl="2" indent="-228600">
              <a:lnSpc>
                <a:spcPct val="90000"/>
              </a:lnSpc>
              <a:spcBef>
                <a:spcPts val="300"/>
              </a:spcBef>
              <a:spcAft>
                <a:spcPts val="600"/>
              </a:spcAft>
              <a:buFont typeface="Arial" panose="020B0604020202020204" pitchFamily="34" charset="0"/>
              <a:buChar char="•"/>
            </a:pPr>
            <a:r>
              <a:rPr lang="en-US" sz="1600" dirty="0">
                <a:solidFill>
                  <a:srgbClr val="002060">
                    <a:alpha val="80000"/>
                  </a:srgbClr>
                </a:solidFill>
              </a:rPr>
              <a:t>A curated dataset with a unique thematic structure.</a:t>
            </a:r>
          </a:p>
          <a:p>
            <a:pPr marL="742950" lvl="2" indent="-228600">
              <a:lnSpc>
                <a:spcPct val="90000"/>
              </a:lnSpc>
              <a:spcBef>
                <a:spcPts val="300"/>
              </a:spcBef>
              <a:spcAft>
                <a:spcPts val="600"/>
              </a:spcAft>
              <a:buFont typeface="Arial" panose="020B0604020202020204" pitchFamily="34" charset="0"/>
              <a:buChar char="•"/>
            </a:pPr>
            <a:r>
              <a:rPr lang="en-US" sz="1600" dirty="0">
                <a:solidFill>
                  <a:srgbClr val="002060">
                    <a:alpha val="80000"/>
                  </a:srgbClr>
                </a:solidFill>
              </a:rPr>
              <a:t>A database with a creatively designed user interface or layout.</a:t>
            </a:r>
          </a:p>
          <a:p>
            <a:pPr marL="742950" lvl="2" indent="-228600">
              <a:lnSpc>
                <a:spcPct val="90000"/>
              </a:lnSpc>
              <a:spcBef>
                <a:spcPts val="300"/>
              </a:spcBef>
              <a:spcAft>
                <a:spcPts val="600"/>
              </a:spcAft>
              <a:buFont typeface="Arial" panose="020B0604020202020204" pitchFamily="34" charset="0"/>
              <a:buChar char="•"/>
            </a:pPr>
            <a:r>
              <a:rPr lang="en-US" sz="1600" dirty="0">
                <a:solidFill>
                  <a:srgbClr val="002060">
                    <a:alpha val="80000"/>
                  </a:srgbClr>
                </a:solidFill>
              </a:rPr>
              <a:t>A collection of annotated or interpreted data with original commentary.</a:t>
            </a:r>
          </a:p>
          <a:p>
            <a:pPr marL="285750" indent="-228600">
              <a:lnSpc>
                <a:spcPct val="90000"/>
              </a:lnSpc>
              <a:spcBef>
                <a:spcPts val="300"/>
              </a:spcBef>
              <a:spcAft>
                <a:spcPts val="600"/>
              </a:spcAft>
              <a:buFont typeface="Arial" panose="020B0604020202020204" pitchFamily="34" charset="0"/>
              <a:buChar char="•"/>
            </a:pPr>
            <a:r>
              <a:rPr lang="en-US" sz="1600" dirty="0">
                <a:solidFill>
                  <a:srgbClr val="002060">
                    <a:alpha val="80000"/>
                  </a:srgbClr>
                </a:solidFill>
              </a:rPr>
              <a:t>Who owns the copyright?</a:t>
            </a:r>
          </a:p>
          <a:p>
            <a:pPr marL="742950" lvl="2" indent="-228600">
              <a:lnSpc>
                <a:spcPct val="90000"/>
              </a:lnSpc>
              <a:spcBef>
                <a:spcPts val="300"/>
              </a:spcBef>
              <a:spcAft>
                <a:spcPts val="600"/>
              </a:spcAft>
              <a:buFont typeface="Arial" panose="020B0604020202020204" pitchFamily="34" charset="0"/>
              <a:buChar char="•"/>
            </a:pPr>
            <a:r>
              <a:rPr lang="en-US" sz="1600" dirty="0">
                <a:solidFill>
                  <a:srgbClr val="002060">
                    <a:alpha val="80000"/>
                  </a:srgbClr>
                </a:solidFill>
              </a:rPr>
              <a:t>Usually, the individual or institution that created the original structure or arrangement.</a:t>
            </a:r>
          </a:p>
        </p:txBody>
      </p:sp>
    </p:spTree>
    <p:extLst>
      <p:ext uri="{BB962C8B-B14F-4D97-AF65-F5344CB8AC3E}">
        <p14:creationId xmlns:p14="http://schemas.microsoft.com/office/powerpoint/2010/main" val="1720812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4928825-5450-ADD2-1018-2A6117492C58}"/>
              </a:ext>
            </a:extLst>
          </p:cNvPr>
          <p:cNvPicPr>
            <a:picLocks noChangeAspect="1"/>
          </p:cNvPicPr>
          <p:nvPr/>
        </p:nvPicPr>
        <p:blipFill>
          <a:blip r:embed="rId2"/>
          <a:srcRect b="18624"/>
          <a:stretch>
            <a:fillRect/>
          </a:stretch>
        </p:blipFill>
        <p:spPr>
          <a:xfrm>
            <a:off x="457200" y="457200"/>
            <a:ext cx="11277600" cy="5781675"/>
          </a:xfrm>
          <a:prstGeom prst="rect">
            <a:avLst/>
          </a:prstGeom>
        </p:spPr>
      </p:pic>
    </p:spTree>
    <p:extLst>
      <p:ext uri="{BB962C8B-B14F-4D97-AF65-F5344CB8AC3E}">
        <p14:creationId xmlns:p14="http://schemas.microsoft.com/office/powerpoint/2010/main" val="1191195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fruit with a slice of orange&#10;&#10;AI-generated content may be incorrect.">
            <a:extLst>
              <a:ext uri="{FF2B5EF4-FFF2-40B4-BE49-F238E27FC236}">
                <a16:creationId xmlns:a16="http://schemas.microsoft.com/office/drawing/2014/main" id="{F4633D4C-9312-E58F-AB49-60DCCCC30AB2}"/>
              </a:ext>
            </a:extLst>
          </p:cNvPr>
          <p:cNvPicPr>
            <a:picLocks noChangeAspect="1"/>
          </p:cNvPicPr>
          <p:nvPr/>
        </p:nvPicPr>
        <p:blipFill>
          <a:blip r:embed="rId2">
            <a:extLst>
              <a:ext uri="{28A0092B-C50C-407E-A947-70E740481C1C}">
                <a14:useLocalDpi xmlns:a14="http://schemas.microsoft.com/office/drawing/2010/main" val="0"/>
              </a:ext>
            </a:extLst>
          </a:blip>
          <a:srcRect l="25700" r="7549" b="-2"/>
          <a:stretch>
            <a:fillRect/>
          </a:stretch>
        </p:blipFill>
        <p:spPr>
          <a:xfrm>
            <a:off x="422753" y="542695"/>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3" name="TextBox 2">
            <a:extLst>
              <a:ext uri="{FF2B5EF4-FFF2-40B4-BE49-F238E27FC236}">
                <a16:creationId xmlns:a16="http://schemas.microsoft.com/office/drawing/2014/main" id="{8A9F6AD0-417A-F8C0-9691-098056E2E530}"/>
              </a:ext>
            </a:extLst>
          </p:cNvPr>
          <p:cNvSpPr txBox="1"/>
          <p:nvPr/>
        </p:nvSpPr>
        <p:spPr>
          <a:xfrm>
            <a:off x="6318466" y="1212762"/>
            <a:ext cx="5196837" cy="4424966"/>
          </a:xfrm>
          <a:prstGeom prst="rect">
            <a:avLst/>
          </a:prstGeom>
        </p:spPr>
        <p:txBody>
          <a:bodyPr vert="horz" lIns="91440" tIns="45720" rIns="91440" bIns="45720" rtlCol="0" anchor="t">
            <a:noAutofit/>
          </a:bodyPr>
          <a:lstStyle/>
          <a:p>
            <a:pPr>
              <a:lnSpc>
                <a:spcPct val="90000"/>
              </a:lnSpc>
            </a:pPr>
            <a:r>
              <a:rPr lang="en-US" sz="1600" b="0" i="0" dirty="0">
                <a:solidFill>
                  <a:srgbClr val="002060">
                    <a:alpha val="80000"/>
                  </a:srgbClr>
                </a:solidFill>
                <a:effectLst/>
              </a:rPr>
              <a:t>If the structure of your database is not an original creation, you can still </a:t>
            </a:r>
            <a:r>
              <a:rPr lang="en-US" sz="1600" i="0" dirty="0">
                <a:solidFill>
                  <a:srgbClr val="002060">
                    <a:alpha val="80000"/>
                  </a:srgbClr>
                </a:solidFill>
                <a:effectLst/>
              </a:rPr>
              <a:t>protect its content under the </a:t>
            </a:r>
            <a:r>
              <a:rPr lang="en-US" sz="1600" b="1" i="0" dirty="0">
                <a:solidFill>
                  <a:srgbClr val="002060">
                    <a:alpha val="80000"/>
                  </a:srgbClr>
                </a:solidFill>
                <a:effectLst/>
              </a:rPr>
              <a:t>’</a:t>
            </a:r>
            <a:r>
              <a:rPr lang="en-US" sz="1600" b="1" i="0" u="none" strike="noStrike" dirty="0">
                <a:solidFill>
                  <a:srgbClr val="002060">
                    <a:alpha val="80000"/>
                  </a:srgbClr>
                </a:solidFill>
                <a:effectLst/>
              </a:rPr>
              <a:t>sui generis’ </a:t>
            </a:r>
            <a:r>
              <a:rPr lang="en-US" sz="1600" i="0" u="none" strike="noStrike" dirty="0">
                <a:solidFill>
                  <a:srgbClr val="002060">
                    <a:alpha val="80000"/>
                  </a:srgbClr>
                </a:solidFill>
                <a:effectLst/>
              </a:rPr>
              <a:t>right</a:t>
            </a:r>
            <a:r>
              <a:rPr lang="en-US" sz="1600" b="0" i="0" dirty="0">
                <a:solidFill>
                  <a:srgbClr val="002060">
                    <a:alpha val="80000"/>
                  </a:srgbClr>
                </a:solidFill>
                <a:effectLst/>
              </a:rPr>
              <a:t>.</a:t>
            </a:r>
          </a:p>
          <a:p>
            <a:pPr indent="-228600">
              <a:lnSpc>
                <a:spcPct val="90000"/>
              </a:lnSpc>
              <a:buFont typeface="Arial" panose="020B0604020202020204" pitchFamily="34" charset="0"/>
              <a:buChar char="•"/>
            </a:pPr>
            <a:endParaRPr lang="en-US" sz="1600" dirty="0">
              <a:solidFill>
                <a:srgbClr val="002060">
                  <a:alpha val="80000"/>
                </a:srgbClr>
              </a:solidFill>
            </a:endParaRPr>
          </a:p>
          <a:p>
            <a:pPr marL="285750" indent="-228600">
              <a:lnSpc>
                <a:spcPct val="90000"/>
              </a:lnSpc>
              <a:spcBef>
                <a:spcPts val="300"/>
              </a:spcBef>
              <a:spcAft>
                <a:spcPts val="600"/>
              </a:spcAft>
              <a:buFont typeface="Arial" panose="020B0604020202020204" pitchFamily="34" charset="0"/>
              <a:buChar char="•"/>
            </a:pPr>
            <a:r>
              <a:rPr lang="en-US" sz="1600" b="0" i="0" dirty="0">
                <a:solidFill>
                  <a:srgbClr val="002060">
                    <a:alpha val="80000"/>
                  </a:srgbClr>
                </a:solidFill>
                <a:effectLst/>
              </a:rPr>
              <a:t>A special legal protection </a:t>
            </a:r>
            <a:r>
              <a:rPr lang="en-US" sz="1600" b="1" i="0" dirty="0">
                <a:solidFill>
                  <a:srgbClr val="002060">
                    <a:alpha val="80000"/>
                  </a:srgbClr>
                </a:solidFill>
                <a:effectLst/>
              </a:rPr>
              <a:t>in the EU </a:t>
            </a:r>
            <a:r>
              <a:rPr lang="en-US" sz="1600" b="0" i="0" dirty="0">
                <a:solidFill>
                  <a:srgbClr val="002060">
                    <a:alpha val="80000"/>
                  </a:srgbClr>
                </a:solidFill>
                <a:effectLst/>
              </a:rPr>
              <a:t>for databases that required a </a:t>
            </a:r>
            <a:r>
              <a:rPr lang="en-US" sz="1600" i="0" dirty="0">
                <a:solidFill>
                  <a:srgbClr val="002060">
                    <a:alpha val="80000"/>
                  </a:srgbClr>
                </a:solidFill>
                <a:effectLst/>
              </a:rPr>
              <a:t>substantial investment</a:t>
            </a:r>
            <a:r>
              <a:rPr lang="en-US" sz="1600" b="0" i="0" dirty="0">
                <a:solidFill>
                  <a:srgbClr val="002060">
                    <a:alpha val="80000"/>
                  </a:srgbClr>
                </a:solidFill>
                <a:effectLst/>
              </a:rPr>
              <a:t> in obtaining, verifying, or presenting data. This is not a globally </a:t>
            </a:r>
            <a:r>
              <a:rPr lang="en-US" sz="1600" b="0" i="0" dirty="0" err="1">
                <a:solidFill>
                  <a:srgbClr val="002060">
                    <a:alpha val="80000"/>
                  </a:srgbClr>
                </a:solidFill>
                <a:effectLst/>
              </a:rPr>
              <a:t>recognised</a:t>
            </a:r>
            <a:r>
              <a:rPr lang="en-US" sz="1600" b="0" i="0" dirty="0">
                <a:solidFill>
                  <a:srgbClr val="002060">
                    <a:alpha val="80000"/>
                  </a:srgbClr>
                </a:solidFill>
                <a:effectLst/>
              </a:rPr>
              <a:t> right, so is jurisdiction dependent.</a:t>
            </a:r>
          </a:p>
          <a:p>
            <a:pPr marL="285750" indent="-228600">
              <a:lnSpc>
                <a:spcPct val="90000"/>
              </a:lnSpc>
              <a:spcBef>
                <a:spcPts val="300"/>
              </a:spcBef>
              <a:spcAft>
                <a:spcPts val="600"/>
              </a:spcAft>
              <a:buFont typeface="Arial" panose="020B0604020202020204" pitchFamily="34" charset="0"/>
              <a:buChar char="•"/>
            </a:pPr>
            <a:r>
              <a:rPr lang="en-US" sz="1600" i="0" dirty="0">
                <a:solidFill>
                  <a:srgbClr val="002060">
                    <a:alpha val="80000"/>
                  </a:srgbClr>
                </a:solidFill>
                <a:effectLst/>
              </a:rPr>
              <a:t>It protects th</a:t>
            </a:r>
            <a:r>
              <a:rPr lang="en-US" sz="1600" dirty="0">
                <a:solidFill>
                  <a:srgbClr val="002060">
                    <a:alpha val="80000"/>
                  </a:srgbClr>
                </a:solidFill>
              </a:rPr>
              <a:t>e </a:t>
            </a:r>
            <a:r>
              <a:rPr lang="en-US" sz="1600" i="0" dirty="0">
                <a:solidFill>
                  <a:srgbClr val="002060">
                    <a:alpha val="80000"/>
                  </a:srgbClr>
                </a:solidFill>
                <a:effectLst/>
              </a:rPr>
              <a:t>structure and effort </a:t>
            </a:r>
            <a:r>
              <a:rPr lang="en-US" sz="1600" b="0" i="0" dirty="0">
                <a:solidFill>
                  <a:srgbClr val="002060">
                    <a:alpha val="80000"/>
                  </a:srgbClr>
                </a:solidFill>
                <a:effectLst/>
              </a:rPr>
              <a:t>behind compiling the database (not the data).</a:t>
            </a:r>
          </a:p>
          <a:p>
            <a:pPr marL="285750" indent="-228600">
              <a:lnSpc>
                <a:spcPct val="90000"/>
              </a:lnSpc>
              <a:spcBef>
                <a:spcPts val="300"/>
              </a:spcBef>
              <a:spcAft>
                <a:spcPts val="600"/>
              </a:spcAft>
              <a:buFont typeface="Arial" panose="020B0604020202020204" pitchFamily="34" charset="0"/>
              <a:buChar char="•"/>
            </a:pPr>
            <a:r>
              <a:rPr lang="en-US" sz="1600" b="0" i="0" dirty="0">
                <a:solidFill>
                  <a:srgbClr val="002060">
                    <a:alpha val="80000"/>
                  </a:srgbClr>
                </a:solidFill>
                <a:effectLst/>
              </a:rPr>
              <a:t>Lasts for </a:t>
            </a:r>
            <a:r>
              <a:rPr lang="en-US" sz="1600" i="0" dirty="0">
                <a:solidFill>
                  <a:srgbClr val="002060">
                    <a:alpha val="80000"/>
                  </a:srgbClr>
                </a:solidFill>
                <a:effectLst/>
              </a:rPr>
              <a:t>15 years </a:t>
            </a:r>
            <a:r>
              <a:rPr lang="en-US" sz="1600" b="0" i="0" dirty="0">
                <a:solidFill>
                  <a:srgbClr val="002060">
                    <a:alpha val="80000"/>
                  </a:srgbClr>
                </a:solidFill>
                <a:effectLst/>
              </a:rPr>
              <a:t>from the date of completion or public availability. Each substantial update can reset the clock.</a:t>
            </a:r>
          </a:p>
          <a:p>
            <a:pPr marL="285750" indent="-228600">
              <a:lnSpc>
                <a:spcPct val="90000"/>
              </a:lnSpc>
              <a:spcBef>
                <a:spcPts val="300"/>
              </a:spcBef>
              <a:spcAft>
                <a:spcPts val="600"/>
              </a:spcAft>
              <a:buFont typeface="Arial" panose="020B0604020202020204" pitchFamily="34" charset="0"/>
              <a:buChar char="•"/>
            </a:pPr>
            <a:r>
              <a:rPr lang="en-US" sz="1600" b="0" i="0" dirty="0">
                <a:solidFill>
                  <a:srgbClr val="002060">
                    <a:alpha val="80000"/>
                  </a:srgbClr>
                </a:solidFill>
                <a:effectLst/>
              </a:rPr>
              <a:t>The owner can </a:t>
            </a:r>
            <a:r>
              <a:rPr lang="en-US" sz="1600" i="0" dirty="0">
                <a:solidFill>
                  <a:srgbClr val="002060">
                    <a:alpha val="80000"/>
                  </a:srgbClr>
                </a:solidFill>
                <a:effectLst/>
              </a:rPr>
              <a:t>prevent extraction or reuse of </a:t>
            </a:r>
            <a:r>
              <a:rPr lang="en-US" sz="1600" b="1" i="0" dirty="0">
                <a:solidFill>
                  <a:srgbClr val="002060">
                    <a:alpha val="80000"/>
                  </a:srgbClr>
                </a:solidFill>
                <a:effectLst/>
              </a:rPr>
              <a:t>substantial</a:t>
            </a:r>
            <a:r>
              <a:rPr lang="en-US" sz="1600" i="0" dirty="0">
                <a:solidFill>
                  <a:srgbClr val="002060">
                    <a:alpha val="80000"/>
                  </a:srgbClr>
                </a:solidFill>
                <a:effectLst/>
              </a:rPr>
              <a:t> parts of the database without permission (through </a:t>
            </a:r>
            <a:r>
              <a:rPr lang="en-US" sz="1600" i="0" dirty="0" err="1">
                <a:solidFill>
                  <a:srgbClr val="002060">
                    <a:alpha val="80000"/>
                  </a:srgbClr>
                </a:solidFill>
                <a:effectLst/>
              </a:rPr>
              <a:t>licencing</a:t>
            </a:r>
            <a:r>
              <a:rPr lang="en-US" sz="1600" i="0" dirty="0">
                <a:solidFill>
                  <a:srgbClr val="002060">
                    <a:alpha val="80000"/>
                  </a:srgbClr>
                </a:solidFill>
                <a:effectLst/>
              </a:rPr>
              <a:t>).</a:t>
            </a:r>
          </a:p>
          <a:p>
            <a:pPr marL="285750" indent="-228600">
              <a:lnSpc>
                <a:spcPct val="90000"/>
              </a:lnSpc>
              <a:spcBef>
                <a:spcPts val="300"/>
              </a:spcBef>
              <a:spcAft>
                <a:spcPts val="600"/>
              </a:spcAft>
              <a:buFont typeface="Arial" panose="020B0604020202020204" pitchFamily="34" charset="0"/>
              <a:buChar char="•"/>
            </a:pPr>
            <a:r>
              <a:rPr lang="en-US" sz="1600" dirty="0">
                <a:solidFill>
                  <a:srgbClr val="002060">
                    <a:alpha val="80000"/>
                  </a:srgbClr>
                </a:solidFill>
              </a:rPr>
              <a:t>An </a:t>
            </a:r>
            <a:r>
              <a:rPr lang="en-US" sz="1600" b="1" dirty="0">
                <a:solidFill>
                  <a:srgbClr val="002060">
                    <a:alpha val="80000"/>
                  </a:srgbClr>
                </a:solidFill>
              </a:rPr>
              <a:t>unregistered</a:t>
            </a:r>
            <a:r>
              <a:rPr lang="en-US" sz="1600" dirty="0">
                <a:solidFill>
                  <a:srgbClr val="002060">
                    <a:alpha val="80000"/>
                  </a:srgbClr>
                </a:solidFill>
              </a:rPr>
              <a:t> right.</a:t>
            </a:r>
          </a:p>
          <a:p>
            <a:pPr indent="-228600">
              <a:lnSpc>
                <a:spcPct val="90000"/>
              </a:lnSpc>
              <a:buFont typeface="Arial" panose="020B0604020202020204" pitchFamily="34" charset="0"/>
              <a:buChar char="•"/>
            </a:pPr>
            <a:endParaRPr lang="en-US" sz="1600" dirty="0">
              <a:solidFill>
                <a:srgbClr val="002060">
                  <a:alpha val="80000"/>
                </a:srgbClr>
              </a:solidFill>
            </a:endParaRPr>
          </a:p>
        </p:txBody>
      </p:sp>
      <p:sp>
        <p:nvSpPr>
          <p:cNvPr id="9" name="TextBox 8">
            <a:extLst>
              <a:ext uri="{FF2B5EF4-FFF2-40B4-BE49-F238E27FC236}">
                <a16:creationId xmlns:a16="http://schemas.microsoft.com/office/drawing/2014/main" id="{F0F90055-89EA-2794-1E4F-DE40E6EA8F80}"/>
              </a:ext>
            </a:extLst>
          </p:cNvPr>
          <p:cNvSpPr txBox="1"/>
          <p:nvPr/>
        </p:nvSpPr>
        <p:spPr>
          <a:xfrm rot="16379159">
            <a:off x="-154242" y="3008932"/>
            <a:ext cx="2065253" cy="596173"/>
          </a:xfrm>
          <a:custGeom>
            <a:avLst/>
            <a:gdLst>
              <a:gd name="connsiteX0" fmla="*/ 0 w 2056017"/>
              <a:gd name="connsiteY0" fmla="*/ 0 h 246221"/>
              <a:gd name="connsiteX1" fmla="*/ 2056017 w 2056017"/>
              <a:gd name="connsiteY1" fmla="*/ 0 h 246221"/>
              <a:gd name="connsiteX2" fmla="*/ 2056017 w 2056017"/>
              <a:gd name="connsiteY2" fmla="*/ 246221 h 246221"/>
              <a:gd name="connsiteX3" fmla="*/ 0 w 2056017"/>
              <a:gd name="connsiteY3" fmla="*/ 246221 h 246221"/>
              <a:gd name="connsiteX4" fmla="*/ 0 w 2056017"/>
              <a:gd name="connsiteY4" fmla="*/ 0 h 246221"/>
              <a:gd name="connsiteX0" fmla="*/ 9236 w 2065253"/>
              <a:gd name="connsiteY0" fmla="*/ 0 h 366293"/>
              <a:gd name="connsiteX1" fmla="*/ 2065253 w 2065253"/>
              <a:gd name="connsiteY1" fmla="*/ 0 h 366293"/>
              <a:gd name="connsiteX2" fmla="*/ 2065253 w 2065253"/>
              <a:gd name="connsiteY2" fmla="*/ 246221 h 366293"/>
              <a:gd name="connsiteX3" fmla="*/ 0 w 2065253"/>
              <a:gd name="connsiteY3" fmla="*/ 366293 h 366293"/>
              <a:gd name="connsiteX4" fmla="*/ 9236 w 2065253"/>
              <a:gd name="connsiteY4" fmla="*/ 0 h 366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253" h="366293">
                <a:moveTo>
                  <a:pt x="9236" y="0"/>
                </a:moveTo>
                <a:lnTo>
                  <a:pt x="2065253" y="0"/>
                </a:lnTo>
                <a:lnTo>
                  <a:pt x="2065253" y="246221"/>
                </a:lnTo>
                <a:lnTo>
                  <a:pt x="0" y="366293"/>
                </a:lnTo>
                <a:lnTo>
                  <a:pt x="9236" y="0"/>
                </a:lnTo>
                <a:close/>
              </a:path>
            </a:pathLst>
          </a:custGeom>
          <a:noFill/>
        </p:spPr>
        <p:txBody>
          <a:bodyPr wrap="square">
            <a:prstTxWarp prst="textArchUp">
              <a:avLst>
                <a:gd name="adj" fmla="val 11255696"/>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Arial" panose="020B0604020202020204" pitchFamily="34" charset="0"/>
              </a:rPr>
              <a:t>Photo by </a:t>
            </a:r>
            <a:r>
              <a:rPr kumimoji="0" lang="en-US" altLang="en-US" sz="1000" b="0" i="0" u="none" strike="noStrike" cap="none" normalizeH="0" baseline="0" dirty="0" err="1">
                <a:ln>
                  <a:noFill/>
                </a:ln>
                <a:solidFill>
                  <a:schemeClr val="bg1"/>
                </a:solidFill>
                <a:effectLst/>
                <a:latin typeface="Arial" panose="020B0604020202020204" pitchFamily="34" charset="0"/>
                <a:hlinkClick r:id="rId3">
                  <a:extLst>
                    <a:ext uri="{A12FA001-AC4F-418D-AE19-62706E023703}">
                      <ahyp:hlinkClr xmlns:ahyp="http://schemas.microsoft.com/office/drawing/2018/hyperlinkcolor" val="tx"/>
                    </a:ext>
                  </a:extLst>
                </a:hlinkClick>
              </a:rPr>
              <a:t>davisuko</a:t>
            </a:r>
            <a:r>
              <a:rPr kumimoji="0" lang="en-US" altLang="en-US" sz="1000" b="0" i="0" u="none" strike="noStrike" cap="none" normalizeH="0" baseline="0" dirty="0">
                <a:ln>
                  <a:noFill/>
                </a:ln>
                <a:solidFill>
                  <a:schemeClr val="bg1"/>
                </a:solidFill>
                <a:effectLst/>
                <a:latin typeface="Arial" panose="020B0604020202020204" pitchFamily="34" charset="0"/>
              </a:rPr>
              <a:t> on </a:t>
            </a:r>
            <a:r>
              <a:rPr kumimoji="0" lang="en-US" altLang="en-US" sz="1000" b="0" i="0" u="none" strike="noStrike" cap="none" normalizeH="0" baseline="0" dirty="0" err="1">
                <a:ln>
                  <a:noFill/>
                </a:ln>
                <a:solidFill>
                  <a:schemeClr val="bg1"/>
                </a:solidFill>
                <a:effectLst/>
                <a:latin typeface="Arial" panose="020B0604020202020204" pitchFamily="34" charset="0"/>
                <a:hlinkClick r:id="rId4">
                  <a:extLst>
                    <a:ext uri="{A12FA001-AC4F-418D-AE19-62706E023703}">
                      <ahyp:hlinkClr xmlns:ahyp="http://schemas.microsoft.com/office/drawing/2018/hyperlinkcolor" val="tx"/>
                    </a:ext>
                  </a:extLst>
                </a:hlinkClick>
              </a:rPr>
              <a:t>Unsplash</a:t>
            </a:r>
            <a:r>
              <a:rPr kumimoji="0" lang="en-US" altLang="en-US" sz="1000" b="0" i="0" u="none" strike="noStrike" cap="none" normalizeH="0" baseline="0" dirty="0">
                <a:ln>
                  <a:noFill/>
                </a:ln>
                <a:solidFill>
                  <a:schemeClr val="bg1"/>
                </a:solidFill>
                <a:effectLst/>
                <a:latin typeface="Arial" panose="020B0604020202020204" pitchFamily="34" charset="0"/>
              </a:rPr>
              <a:t> </a:t>
            </a:r>
          </a:p>
        </p:txBody>
      </p:sp>
    </p:spTree>
    <p:extLst>
      <p:ext uri="{BB962C8B-B14F-4D97-AF65-F5344CB8AC3E}">
        <p14:creationId xmlns:p14="http://schemas.microsoft.com/office/powerpoint/2010/main" val="2467957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7B9520-999C-4A24-9643-0A80D0451C0E}"/>
              </a:ext>
            </a:extLst>
          </p:cNvPr>
          <p:cNvSpPr txBox="1"/>
          <p:nvPr/>
        </p:nvSpPr>
        <p:spPr>
          <a:xfrm>
            <a:off x="726440" y="1225856"/>
            <a:ext cx="5003800" cy="4389939"/>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2060"/>
                </a:solidFill>
                <a:effectLst/>
                <a:uLnTx/>
                <a:uFillTx/>
                <a:latin typeface="Aptos" panose="02110004020202020204"/>
                <a:ea typeface="+mn-ea"/>
                <a:cs typeface="+mn-cs"/>
              </a:rPr>
              <a:t>Core Principles for Research Data </a:t>
            </a:r>
          </a:p>
          <a:p>
            <a:pPr marL="0" marR="0" lvl="0" indent="-2286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srgbClr val="002060"/>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600"/>
              </a:spcBef>
              <a:spcAft>
                <a:spcPts val="300"/>
              </a:spcAft>
              <a:buClrTx/>
              <a:buSzTx/>
              <a:buFontTx/>
              <a:buNone/>
              <a:tabLst/>
              <a:defRPr/>
            </a:pPr>
            <a:r>
              <a:rPr kumimoji="0" lang="en-US" sz="1700" b="1" i="0" u="none" strike="noStrike" kern="1200" cap="none" spc="0" normalizeH="0" baseline="0" noProof="0" dirty="0">
                <a:ln>
                  <a:noFill/>
                </a:ln>
                <a:solidFill>
                  <a:srgbClr val="002060"/>
                </a:solidFill>
                <a:effectLst/>
                <a:uLnTx/>
                <a:uFillTx/>
                <a:latin typeface="Aptos" panose="02110004020202020204"/>
                <a:ea typeface="+mn-ea"/>
                <a:cs typeface="+mn-cs"/>
              </a:rPr>
              <a:t>Open Data</a:t>
            </a:r>
            <a:r>
              <a:rPr kumimoji="0" lang="en-US" sz="1700" b="0" i="0" u="none" strike="noStrike" kern="1200" cap="none" spc="0" normalizeH="0" baseline="0" noProof="0" dirty="0">
                <a:ln>
                  <a:noFill/>
                </a:ln>
                <a:solidFill>
                  <a:srgbClr val="002060"/>
                </a:solidFill>
                <a:effectLst/>
                <a:uLnTx/>
                <a:uFillTx/>
                <a:latin typeface="Aptos" panose="02110004020202020204"/>
                <a:ea typeface="+mn-ea"/>
                <a:cs typeface="+mn-cs"/>
              </a:rPr>
              <a:t> </a:t>
            </a:r>
          </a:p>
          <a:p>
            <a:pPr marR="0" lvl="0" algn="l" defTabSz="914400" rtl="0" eaLnBrk="1" fontAlgn="auto" latinLnBrk="0" hangingPunct="1">
              <a:lnSpc>
                <a:spcPct val="90000"/>
              </a:lnSpc>
              <a:spcBef>
                <a:spcPts val="600"/>
              </a:spcBef>
              <a:spcAft>
                <a:spcPts val="300"/>
              </a:spcAft>
              <a:buClrTx/>
              <a:buSzTx/>
              <a:tabLst/>
              <a:defRPr/>
            </a:pPr>
            <a:r>
              <a:rPr kumimoji="0" lang="en-US" sz="1700" b="0" i="0" u="none" strike="noStrike" kern="1200" cap="none" spc="0" normalizeH="0" baseline="0" noProof="0" dirty="0">
                <a:ln>
                  <a:noFill/>
                </a:ln>
                <a:solidFill>
                  <a:srgbClr val="002060"/>
                </a:solidFill>
                <a:effectLst/>
                <a:uLnTx/>
                <a:uFillTx/>
                <a:latin typeface="Aptos" panose="02110004020202020204"/>
                <a:ea typeface="+mn-ea"/>
                <a:cs typeface="+mn-cs"/>
              </a:rPr>
              <a:t>Data that is freely available for anyone to access, use, modify, and share without restrictions, typically under an open license.</a:t>
            </a:r>
          </a:p>
          <a:p>
            <a:pPr marL="0" marR="0" lvl="0" indent="0" algn="l" defTabSz="914400" rtl="0" eaLnBrk="1" fontAlgn="auto" latinLnBrk="0" hangingPunct="1">
              <a:lnSpc>
                <a:spcPct val="90000"/>
              </a:lnSpc>
              <a:spcBef>
                <a:spcPts val="600"/>
              </a:spcBef>
              <a:spcAft>
                <a:spcPts val="300"/>
              </a:spcAft>
              <a:buClrTx/>
              <a:buSzTx/>
              <a:buFontTx/>
              <a:buNone/>
              <a:tabLst/>
              <a:defRPr/>
            </a:pPr>
            <a:r>
              <a:rPr kumimoji="0" lang="en-US" sz="1700" b="1" i="0" u="none" strike="noStrike" kern="1200" cap="none" spc="0" normalizeH="0" baseline="0" noProof="0" dirty="0">
                <a:ln>
                  <a:noFill/>
                </a:ln>
                <a:solidFill>
                  <a:srgbClr val="002060"/>
                </a:solidFill>
                <a:effectLst/>
                <a:uLnTx/>
                <a:uFillTx/>
                <a:latin typeface="Aptos" panose="02110004020202020204"/>
                <a:ea typeface="+mn-ea"/>
                <a:cs typeface="+mn-cs"/>
              </a:rPr>
              <a:t>FAIR Data</a:t>
            </a:r>
          </a:p>
          <a:p>
            <a:pPr marR="0" lvl="0" algn="l" defTabSz="914400" rtl="0" eaLnBrk="1" fontAlgn="auto" latinLnBrk="0" hangingPunct="1">
              <a:lnSpc>
                <a:spcPct val="90000"/>
              </a:lnSpc>
              <a:spcBef>
                <a:spcPts val="600"/>
              </a:spcBef>
              <a:spcAft>
                <a:spcPts val="300"/>
              </a:spcAft>
              <a:buClrTx/>
              <a:buSzTx/>
              <a:tabLst/>
              <a:defRPr/>
            </a:pPr>
            <a:r>
              <a:rPr kumimoji="0" lang="en-US" sz="1700" b="1" i="0" u="none" strike="noStrike" kern="1200" cap="none" spc="0" normalizeH="0" baseline="0" noProof="0" dirty="0">
                <a:ln>
                  <a:noFill/>
                </a:ln>
                <a:solidFill>
                  <a:srgbClr val="002060"/>
                </a:solidFill>
                <a:effectLst/>
                <a:uLnTx/>
                <a:uFillTx/>
                <a:latin typeface="Aptos" panose="02110004020202020204"/>
                <a:ea typeface="+mn-ea"/>
                <a:cs typeface="+mn-cs"/>
              </a:rPr>
              <a:t>Findable, Accessible, Interoperable, and Reusable</a:t>
            </a:r>
            <a:r>
              <a:rPr kumimoji="0" lang="en-US" sz="1700" b="0" i="0" u="none" strike="noStrike" kern="1200" cap="none" spc="0" normalizeH="0" baseline="0" noProof="0" dirty="0">
                <a:ln>
                  <a:noFill/>
                </a:ln>
                <a:solidFill>
                  <a:srgbClr val="002060"/>
                </a:solidFill>
                <a:effectLst/>
                <a:uLnTx/>
                <a:uFillTx/>
                <a:latin typeface="Aptos" panose="02110004020202020204"/>
                <a:ea typeface="+mn-ea"/>
                <a:cs typeface="+mn-cs"/>
              </a:rPr>
              <a:t>. It </a:t>
            </a:r>
            <a:r>
              <a:rPr kumimoji="0" lang="en-US" sz="1700" b="0" i="0" u="none" strike="noStrike" kern="1200" cap="none" spc="0" normalizeH="0" baseline="0" noProof="0" dirty="0" err="1">
                <a:ln>
                  <a:noFill/>
                </a:ln>
                <a:solidFill>
                  <a:srgbClr val="002060"/>
                </a:solidFill>
                <a:effectLst/>
                <a:uLnTx/>
                <a:uFillTx/>
                <a:latin typeface="Aptos" panose="02110004020202020204"/>
                <a:ea typeface="+mn-ea"/>
                <a:cs typeface="+mn-cs"/>
              </a:rPr>
              <a:t>emphasises</a:t>
            </a:r>
            <a:r>
              <a:rPr kumimoji="0" lang="en-US" sz="1700" b="0" i="0" u="none" strike="noStrike" kern="1200" cap="none" spc="0" normalizeH="0" baseline="0" noProof="0" dirty="0">
                <a:ln>
                  <a:noFill/>
                </a:ln>
                <a:solidFill>
                  <a:srgbClr val="002060"/>
                </a:solidFill>
                <a:effectLst/>
                <a:uLnTx/>
                <a:uFillTx/>
                <a:latin typeface="Aptos" panose="02110004020202020204"/>
                <a:ea typeface="+mn-ea"/>
                <a:cs typeface="+mn-cs"/>
              </a:rPr>
              <a:t> good data management practices to ensure data can be reliably discovered and used by both humans and machines, </a:t>
            </a:r>
            <a:r>
              <a:rPr kumimoji="0" lang="en-US" sz="1700" b="0" i="1" u="none" strike="noStrike" kern="1200" cap="none" spc="0" normalizeH="0" baseline="0" noProof="0" dirty="0">
                <a:ln>
                  <a:noFill/>
                </a:ln>
                <a:solidFill>
                  <a:srgbClr val="002060"/>
                </a:solidFill>
                <a:effectLst/>
                <a:uLnTx/>
                <a:uFillTx/>
                <a:latin typeface="Aptos" panose="02110004020202020204"/>
                <a:ea typeface="+mn-ea"/>
                <a:cs typeface="+mn-cs"/>
              </a:rPr>
              <a:t>regardless of whether it is open or restricted.</a:t>
            </a:r>
          </a:p>
          <a:p>
            <a:pPr marL="0" marR="0" lvl="0" indent="-228600" algn="l" defTabSz="914400" rtl="0" eaLnBrk="1" fontAlgn="auto" latinLnBrk="0" hangingPunct="1">
              <a:lnSpc>
                <a:spcPct val="90000"/>
              </a:lnSpc>
              <a:spcBef>
                <a:spcPts val="600"/>
              </a:spcBef>
              <a:spcAft>
                <a:spcPts val="300"/>
              </a:spcAft>
              <a:buClrTx/>
              <a:buSzTx/>
              <a:buFont typeface="Arial" panose="020B0604020202020204" pitchFamily="34" charset="0"/>
              <a:buChar char="•"/>
              <a:tabLst/>
              <a:defRPr/>
            </a:pPr>
            <a:endParaRPr kumimoji="0" lang="en-US" sz="1700" b="0" i="1" u="none" strike="noStrike" kern="1200" cap="none" spc="0" normalizeH="0" baseline="0" noProof="0" dirty="0">
              <a:ln>
                <a:noFill/>
              </a:ln>
              <a:solidFill>
                <a:srgbClr val="002060"/>
              </a:solidFill>
              <a:effectLst/>
              <a:uLnTx/>
              <a:uFillTx/>
              <a:latin typeface="Aptos" panose="02110004020202020204"/>
              <a:ea typeface="+mn-ea"/>
              <a:cs typeface="+mn-cs"/>
            </a:endParaRPr>
          </a:p>
          <a:p>
            <a:pPr marR="0" lvl="0" algn="l" defTabSz="914400" rtl="0" eaLnBrk="1" fontAlgn="auto" latinLnBrk="0" hangingPunct="1">
              <a:lnSpc>
                <a:spcPct val="90000"/>
              </a:lnSpc>
              <a:spcBef>
                <a:spcPts val="0"/>
              </a:spcBef>
              <a:spcAft>
                <a:spcPts val="0"/>
              </a:spcAft>
              <a:buClrTx/>
              <a:buSzTx/>
              <a:tabLst/>
              <a:defRPr/>
            </a:pPr>
            <a:endParaRPr kumimoji="0" lang="en-US" sz="1700" b="0" i="0" u="none" strike="noStrike" kern="1200" cap="none" spc="0" normalizeH="0" baseline="0" noProof="0" dirty="0">
              <a:ln>
                <a:noFill/>
              </a:ln>
              <a:solidFill>
                <a:srgbClr val="002060"/>
              </a:solidFill>
              <a:effectLst/>
              <a:uLnTx/>
              <a:uFillTx/>
              <a:latin typeface="Aptos" panose="02110004020202020204"/>
              <a:ea typeface="+mn-ea"/>
              <a:cs typeface="+mn-cs"/>
            </a:endParaRPr>
          </a:p>
        </p:txBody>
      </p:sp>
      <p:pic>
        <p:nvPicPr>
          <p:cNvPr id="3" name="Picture 2" descr="A person doing push ups on two kettlebells&#10;&#10;AI-generated content may be incorrect.">
            <a:extLst>
              <a:ext uri="{FF2B5EF4-FFF2-40B4-BE49-F238E27FC236}">
                <a16:creationId xmlns:a16="http://schemas.microsoft.com/office/drawing/2014/main" id="{4607FF3B-39D4-511A-E2A7-F6C955B7637C}"/>
              </a:ext>
            </a:extLst>
          </p:cNvPr>
          <p:cNvPicPr>
            <a:picLocks noChangeAspect="1"/>
          </p:cNvPicPr>
          <p:nvPr/>
        </p:nvPicPr>
        <p:blipFill>
          <a:blip r:embed="rId2">
            <a:extLst>
              <a:ext uri="{28A0092B-C50C-407E-A947-70E740481C1C}">
                <a14:useLocalDpi xmlns:a14="http://schemas.microsoft.com/office/drawing/2010/main" val="0"/>
              </a:ext>
            </a:extLst>
          </a:blip>
          <a:srcRect l="21318" r="20644" b="-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Rectangle 1">
            <a:extLst>
              <a:ext uri="{FF2B5EF4-FFF2-40B4-BE49-F238E27FC236}">
                <a16:creationId xmlns:a16="http://schemas.microsoft.com/office/drawing/2014/main" id="{5B0CCE4A-C8F4-E8CF-FC7F-336BAFA532A9}"/>
              </a:ext>
            </a:extLst>
          </p:cNvPr>
          <p:cNvSpPr>
            <a:spLocks noChangeArrowheads="1"/>
          </p:cNvSpPr>
          <p:nvPr/>
        </p:nvSpPr>
        <p:spPr bwMode="auto">
          <a:xfrm rot="16200000">
            <a:off x="11127123" y="5612786"/>
            <a:ext cx="187743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Photo by </a:t>
            </a:r>
            <a:r>
              <a:rPr kumimoji="0" lang="en-US" altLang="en-US" sz="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hlinkClick r:id="rId3">
                  <a:extLst>
                    <a:ext uri="{A12FA001-AC4F-418D-AE19-62706E023703}">
                      <ahyp:hlinkClr xmlns:ahyp="http://schemas.microsoft.com/office/drawing/2018/hyperlinkcolor" val="tx"/>
                    </a:ext>
                  </a:extLst>
                </a:hlinkClick>
              </a:rPr>
              <a:t>Alora Griffiths</a:t>
            </a:r>
            <a:r>
              <a:rPr kumimoji="0" lang="en-US" altLang="en-US" sz="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on </a:t>
            </a:r>
            <a:r>
              <a:rPr kumimoji="0" lang="en-US" altLang="en-US" sz="800" b="0" i="0" u="none" strike="noStrike" kern="1200" cap="none" spc="0" normalizeH="0" baseline="0" noProof="0" dirty="0" err="1">
                <a:ln>
                  <a:noFill/>
                </a:ln>
                <a:solidFill>
                  <a:prstClr val="white"/>
                </a:solidFill>
                <a:effectLst/>
                <a:uLnTx/>
                <a:uFillTx/>
                <a:latin typeface="Arial" panose="020B0604020202020204" pitchFamily="34" charset="0"/>
                <a:ea typeface="+mn-ea"/>
                <a:cs typeface="+mn-cs"/>
                <a:hlinkClick r:id="rId4">
                  <a:extLst>
                    <a:ext uri="{A12FA001-AC4F-418D-AE19-62706E023703}">
                      <ahyp:hlinkClr xmlns:ahyp="http://schemas.microsoft.com/office/drawing/2018/hyperlinkcolor" val="tx"/>
                    </a:ext>
                  </a:extLst>
                </a:hlinkClick>
              </a:rPr>
              <a:t>Unsplash</a:t>
            </a:r>
            <a:r>
              <a:rPr kumimoji="0" lang="en-US" altLang="en-US" sz="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a:t>
            </a:r>
          </a:p>
        </p:txBody>
      </p:sp>
    </p:spTree>
    <p:extLst>
      <p:ext uri="{BB962C8B-B14F-4D97-AF65-F5344CB8AC3E}">
        <p14:creationId xmlns:p14="http://schemas.microsoft.com/office/powerpoint/2010/main" val="3885613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a:extLst>
              <a:ext uri="{FF2B5EF4-FFF2-40B4-BE49-F238E27FC236}">
                <a16:creationId xmlns:a16="http://schemas.microsoft.com/office/drawing/2014/main" id="{FA9E13F4-04B1-9B0B-87D9-6DBC33700F12}"/>
              </a:ext>
            </a:extLst>
          </p:cNvPr>
          <p:cNvPicPr>
            <a:picLocks noChangeAspect="1"/>
          </p:cNvPicPr>
          <p:nvPr/>
        </p:nvPicPr>
        <p:blipFill rotWithShape="1">
          <a:blip r:embed="rId2"/>
          <a:srcRect t="5081"/>
          <a:stretch/>
        </p:blipFill>
        <p:spPr>
          <a:xfrm>
            <a:off x="27" y="1282"/>
            <a:ext cx="12191973" cy="6856719"/>
          </a:xfrm>
          <a:prstGeom prst="rect">
            <a:avLst/>
          </a:prstGeom>
        </p:spPr>
      </p:pic>
      <p:sp>
        <p:nvSpPr>
          <p:cNvPr id="3" name="TextBox 2">
            <a:extLst>
              <a:ext uri="{FF2B5EF4-FFF2-40B4-BE49-F238E27FC236}">
                <a16:creationId xmlns:a16="http://schemas.microsoft.com/office/drawing/2014/main" id="{0021AB67-84AA-675E-6665-94774BD72734}"/>
              </a:ext>
            </a:extLst>
          </p:cNvPr>
          <p:cNvSpPr txBox="1"/>
          <p:nvPr/>
        </p:nvSpPr>
        <p:spPr>
          <a:xfrm>
            <a:off x="11529554" y="6574144"/>
            <a:ext cx="662419" cy="215444"/>
          </a:xfrm>
          <a:prstGeom prst="rect">
            <a:avLst/>
          </a:prstGeom>
          <a:noFill/>
        </p:spPr>
        <p:txBody>
          <a:bodyPr wrap="square" rtlCol="0">
            <a:spAutoFit/>
          </a:bodyPr>
          <a:lstStyle/>
          <a:p>
            <a:pPr defTabSz="1219170">
              <a:buClr>
                <a:srgbClr val="000000"/>
              </a:buClr>
            </a:pPr>
            <a:r>
              <a:rPr lang="en-IE" sz="800" kern="0" dirty="0" err="1">
                <a:solidFill>
                  <a:srgbClr val="000000"/>
                </a:solidFill>
                <a:latin typeface="Arial"/>
                <a:cs typeface="Arial"/>
                <a:sym typeface="Arial"/>
                <a:hlinkClick r:id="rId3"/>
              </a:rPr>
              <a:t>OpenAire</a:t>
            </a:r>
            <a:endParaRPr lang="en-IE" sz="800" kern="0" dirty="0">
              <a:solidFill>
                <a:srgbClr val="000000"/>
              </a:solidFill>
              <a:latin typeface="Arial"/>
              <a:cs typeface="Arial"/>
              <a:sym typeface="Arial"/>
            </a:endParaRPr>
          </a:p>
        </p:txBody>
      </p:sp>
    </p:spTree>
    <p:extLst>
      <p:ext uri="{BB962C8B-B14F-4D97-AF65-F5344CB8AC3E}">
        <p14:creationId xmlns:p14="http://schemas.microsoft.com/office/powerpoint/2010/main" val="1426360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5CFC0-5612-D9DE-2DDE-F6418620F8A9}"/>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C26748D-866D-A188-4649-85AF6F0AE6B6}"/>
              </a:ext>
            </a:extLst>
          </p:cNvPr>
          <p:cNvGraphicFramePr>
            <a:graphicFrameLocks noGrp="1"/>
          </p:cNvGraphicFramePr>
          <p:nvPr/>
        </p:nvGraphicFramePr>
        <p:xfrm>
          <a:off x="2894299" y="1601148"/>
          <a:ext cx="5829302" cy="4609152"/>
        </p:xfrm>
        <a:graphic>
          <a:graphicData uri="http://schemas.openxmlformats.org/drawingml/2006/table">
            <a:tbl>
              <a:tblPr>
                <a:tableStyleId>{8799B23B-EC83-4686-B30A-512413B5E67A}</a:tableStyleId>
              </a:tblPr>
              <a:tblGrid>
                <a:gridCol w="1674023">
                  <a:extLst>
                    <a:ext uri="{9D8B030D-6E8A-4147-A177-3AD203B41FA5}">
                      <a16:colId xmlns:a16="http://schemas.microsoft.com/office/drawing/2014/main" val="2669946167"/>
                    </a:ext>
                  </a:extLst>
                </a:gridCol>
                <a:gridCol w="4155279">
                  <a:extLst>
                    <a:ext uri="{9D8B030D-6E8A-4147-A177-3AD203B41FA5}">
                      <a16:colId xmlns:a16="http://schemas.microsoft.com/office/drawing/2014/main" val="1182352443"/>
                    </a:ext>
                  </a:extLst>
                </a:gridCol>
              </a:tblGrid>
              <a:tr h="888128">
                <a:tc>
                  <a:txBody>
                    <a:bodyPr/>
                    <a:lstStyle/>
                    <a:p>
                      <a:r>
                        <a:rPr lang="en-IE" sz="1700" b="1">
                          <a:solidFill>
                            <a:srgbClr val="00A9B7"/>
                          </a:solidFill>
                          <a:effectLst/>
                        </a:rPr>
                        <a:t>'Findable'</a:t>
                      </a:r>
                      <a:endParaRPr lang="en-IE" sz="1700">
                        <a:solidFill>
                          <a:srgbClr val="00A9B7"/>
                        </a:solidFill>
                      </a:endParaRPr>
                    </a:p>
                  </a:txBody>
                  <a:tcPr marL="47824" marR="47824" marT="47824" marB="47824" anchor="ctr"/>
                </a:tc>
                <a:tc>
                  <a:txBody>
                    <a:bodyPr/>
                    <a:lstStyle/>
                    <a:p>
                      <a:r>
                        <a:rPr lang="en-GB" sz="1700">
                          <a:solidFill>
                            <a:srgbClr val="004C6C"/>
                          </a:solidFill>
                        </a:rPr>
                        <a:t>i.e. discoverable with metadata, identifiable and locatable by means of a standard identification mechanism</a:t>
                      </a:r>
                    </a:p>
                  </a:txBody>
                  <a:tcPr marL="47824" marR="47824" marT="47824" marB="47824" anchor="ctr"/>
                </a:tc>
                <a:extLst>
                  <a:ext uri="{0D108BD9-81ED-4DB2-BD59-A6C34878D82A}">
                    <a16:rowId xmlns:a16="http://schemas.microsoft.com/office/drawing/2014/main" val="1065230767"/>
                  </a:ext>
                </a:extLst>
              </a:tr>
              <a:tr h="888128">
                <a:tc>
                  <a:txBody>
                    <a:bodyPr/>
                    <a:lstStyle/>
                    <a:p>
                      <a:r>
                        <a:rPr lang="en-IE" sz="1700" b="1">
                          <a:solidFill>
                            <a:srgbClr val="00A9B7"/>
                          </a:solidFill>
                          <a:effectLst/>
                        </a:rPr>
                        <a:t>'Accessible'</a:t>
                      </a:r>
                      <a:endParaRPr lang="en-IE" sz="1700">
                        <a:solidFill>
                          <a:srgbClr val="00A9B7"/>
                        </a:solidFill>
                      </a:endParaRPr>
                    </a:p>
                  </a:txBody>
                  <a:tcPr marL="47824" marR="47824" marT="47824" marB="47824" anchor="ctr"/>
                </a:tc>
                <a:tc>
                  <a:txBody>
                    <a:bodyPr/>
                    <a:lstStyle/>
                    <a:p>
                      <a:r>
                        <a:rPr lang="en-GB" sz="1700" dirty="0">
                          <a:solidFill>
                            <a:srgbClr val="004C6C"/>
                          </a:solidFill>
                        </a:rPr>
                        <a:t>i.e. always available and obtainable; even if the data is restricted, the metadata is open</a:t>
                      </a:r>
                    </a:p>
                  </a:txBody>
                  <a:tcPr marL="47824" marR="47824" marT="47824" marB="47824" anchor="ctr"/>
                </a:tc>
                <a:extLst>
                  <a:ext uri="{0D108BD9-81ED-4DB2-BD59-A6C34878D82A}">
                    <a16:rowId xmlns:a16="http://schemas.microsoft.com/office/drawing/2014/main" val="2125374918"/>
                  </a:ext>
                </a:extLst>
              </a:tr>
              <a:tr h="1416448">
                <a:tc>
                  <a:txBody>
                    <a:bodyPr/>
                    <a:lstStyle/>
                    <a:p>
                      <a:r>
                        <a:rPr lang="en-IE" sz="1700" b="1">
                          <a:solidFill>
                            <a:srgbClr val="00A9B7"/>
                          </a:solidFill>
                          <a:effectLst/>
                        </a:rPr>
                        <a:t>'Interoperable'</a:t>
                      </a:r>
                      <a:endParaRPr lang="en-IE" sz="1700">
                        <a:solidFill>
                          <a:srgbClr val="00A9B7"/>
                        </a:solidFill>
                      </a:endParaRPr>
                    </a:p>
                  </a:txBody>
                  <a:tcPr marL="47824" marR="47824" marT="47824" marB="47824" anchor="ctr"/>
                </a:tc>
                <a:tc>
                  <a:txBody>
                    <a:bodyPr/>
                    <a:lstStyle/>
                    <a:p>
                      <a:r>
                        <a:rPr lang="en-GB" sz="1700">
                          <a:solidFill>
                            <a:srgbClr val="004C6C"/>
                          </a:solidFill>
                        </a:rPr>
                        <a:t>i.e. both syntactically </a:t>
                      </a:r>
                      <a:r>
                        <a:rPr lang="en-GB" sz="1700" err="1">
                          <a:solidFill>
                            <a:srgbClr val="004C6C"/>
                          </a:solidFill>
                        </a:rPr>
                        <a:t>parseable</a:t>
                      </a:r>
                      <a:r>
                        <a:rPr lang="en-GB" sz="1700">
                          <a:solidFill>
                            <a:srgbClr val="004C6C"/>
                          </a:solidFill>
                        </a:rPr>
                        <a:t> and semantically understandable, allowing data exchange and reuse between researchers, institutions, organisations or countries; and</a:t>
                      </a:r>
                    </a:p>
                  </a:txBody>
                  <a:tcPr marL="47824" marR="47824" marT="47824" marB="47824" anchor="ctr"/>
                </a:tc>
                <a:extLst>
                  <a:ext uri="{0D108BD9-81ED-4DB2-BD59-A6C34878D82A}">
                    <a16:rowId xmlns:a16="http://schemas.microsoft.com/office/drawing/2014/main" val="2636076095"/>
                  </a:ext>
                </a:extLst>
              </a:tr>
              <a:tr h="1416448">
                <a:tc>
                  <a:txBody>
                    <a:bodyPr/>
                    <a:lstStyle/>
                    <a:p>
                      <a:r>
                        <a:rPr lang="en-IE" sz="1700" b="1">
                          <a:solidFill>
                            <a:srgbClr val="00A9B7"/>
                          </a:solidFill>
                          <a:effectLst/>
                        </a:rPr>
                        <a:t>'Reusable'</a:t>
                      </a:r>
                      <a:endParaRPr lang="en-IE" sz="1700">
                        <a:solidFill>
                          <a:srgbClr val="00A9B7"/>
                        </a:solidFill>
                      </a:endParaRPr>
                    </a:p>
                  </a:txBody>
                  <a:tcPr marL="47824" marR="47824" marT="47824" marB="47824" anchor="ctr"/>
                </a:tc>
                <a:tc>
                  <a:txBody>
                    <a:bodyPr/>
                    <a:lstStyle/>
                    <a:p>
                      <a:r>
                        <a:rPr lang="en-GB" sz="1700" dirty="0">
                          <a:solidFill>
                            <a:srgbClr val="004C6C"/>
                          </a:solidFill>
                        </a:rPr>
                        <a:t>i.e. sufficiently described and shared with the least restrictive licences, allowing the widest reuse possible and the least cumbersome integration with other data sources.</a:t>
                      </a:r>
                    </a:p>
                  </a:txBody>
                  <a:tcPr marL="47824" marR="47824" marT="47824" marB="47824" anchor="ctr"/>
                </a:tc>
                <a:extLst>
                  <a:ext uri="{0D108BD9-81ED-4DB2-BD59-A6C34878D82A}">
                    <a16:rowId xmlns:a16="http://schemas.microsoft.com/office/drawing/2014/main" val="2309639683"/>
                  </a:ext>
                </a:extLst>
              </a:tr>
            </a:tbl>
          </a:graphicData>
        </a:graphic>
      </p:graphicFrame>
      <p:sp>
        <p:nvSpPr>
          <p:cNvPr id="7" name="TextBox 6">
            <a:extLst>
              <a:ext uri="{FF2B5EF4-FFF2-40B4-BE49-F238E27FC236}">
                <a16:creationId xmlns:a16="http://schemas.microsoft.com/office/drawing/2014/main" id="{0C54BB49-9792-19A7-B905-952CF84688E2}"/>
              </a:ext>
            </a:extLst>
          </p:cNvPr>
          <p:cNvSpPr txBox="1"/>
          <p:nvPr/>
        </p:nvSpPr>
        <p:spPr>
          <a:xfrm>
            <a:off x="241318" y="2897871"/>
            <a:ext cx="2411665" cy="1672702"/>
          </a:xfrm>
          <a:prstGeom prst="rect">
            <a:avLst/>
          </a:prstGeom>
          <a:noFill/>
        </p:spPr>
        <p:txBody>
          <a:bodyPr wrap="square" rtlCol="0">
            <a:spAutoFit/>
          </a:bodyPr>
          <a:lstStyle/>
          <a:p>
            <a:pPr defTabSz="1219170">
              <a:buClr>
                <a:srgbClr val="000000"/>
              </a:buClr>
            </a:pPr>
            <a:r>
              <a:rPr lang="en-GB" sz="1467" b="1" kern="0" dirty="0">
                <a:solidFill>
                  <a:srgbClr val="004C6C"/>
                </a:solidFill>
                <a:latin typeface="Aileron"/>
                <a:cs typeface="Arial"/>
                <a:sym typeface="Arial"/>
              </a:rPr>
              <a:t>Data can be FAIR but not open. For example, data could meet the FAIR principles but be private or only shared under certain restrictions.</a:t>
            </a:r>
          </a:p>
          <a:p>
            <a:pPr defTabSz="1219170">
              <a:buClr>
                <a:srgbClr val="000000"/>
              </a:buClr>
            </a:pPr>
            <a:endParaRPr lang="en-GB" sz="1467" kern="0" dirty="0">
              <a:solidFill>
                <a:srgbClr val="2C2C2C"/>
              </a:solidFill>
              <a:latin typeface="Aileron"/>
              <a:cs typeface="Arial"/>
              <a:sym typeface="Arial"/>
            </a:endParaRPr>
          </a:p>
        </p:txBody>
      </p:sp>
      <p:sp>
        <p:nvSpPr>
          <p:cNvPr id="10" name="Rectangle 9">
            <a:extLst>
              <a:ext uri="{FF2B5EF4-FFF2-40B4-BE49-F238E27FC236}">
                <a16:creationId xmlns:a16="http://schemas.microsoft.com/office/drawing/2014/main" id="{E33B8745-5957-272F-7C04-C8A506E618A1}"/>
              </a:ext>
            </a:extLst>
          </p:cNvPr>
          <p:cNvSpPr/>
          <p:nvPr/>
        </p:nvSpPr>
        <p:spPr>
          <a:xfrm>
            <a:off x="0" y="647700"/>
            <a:ext cx="12192000" cy="703784"/>
          </a:xfrm>
          <a:prstGeom prst="rect">
            <a:avLst/>
          </a:prstGeom>
          <a:solidFill>
            <a:srgbClr val="004C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IE" sz="3733" kern="0" dirty="0">
                <a:solidFill>
                  <a:prstClr val="white"/>
                </a:solidFill>
                <a:latin typeface="Arial"/>
                <a:sym typeface="Arial"/>
              </a:rPr>
              <a:t>FAIR Data, Open Data</a:t>
            </a:r>
            <a:r>
              <a:rPr lang="en-IE" sz="1867" kern="0" dirty="0">
                <a:solidFill>
                  <a:prstClr val="white"/>
                </a:solidFill>
                <a:latin typeface="Arial"/>
                <a:sym typeface="Arial"/>
              </a:rPr>
              <a:t>.</a:t>
            </a:r>
          </a:p>
        </p:txBody>
      </p:sp>
      <p:sp>
        <p:nvSpPr>
          <p:cNvPr id="12" name="TextBox 11">
            <a:extLst>
              <a:ext uri="{FF2B5EF4-FFF2-40B4-BE49-F238E27FC236}">
                <a16:creationId xmlns:a16="http://schemas.microsoft.com/office/drawing/2014/main" id="{22B32865-D3C1-5C4A-C542-19DA95BAE618}"/>
              </a:ext>
            </a:extLst>
          </p:cNvPr>
          <p:cNvSpPr txBox="1"/>
          <p:nvPr/>
        </p:nvSpPr>
        <p:spPr>
          <a:xfrm>
            <a:off x="9470856" y="2930546"/>
            <a:ext cx="2393443" cy="1990801"/>
          </a:xfrm>
          <a:prstGeom prst="rect">
            <a:avLst/>
          </a:prstGeom>
          <a:noFill/>
        </p:spPr>
        <p:txBody>
          <a:bodyPr wrap="square" lIns="121920" tIns="60960" rIns="121920" bIns="60960" rtlCol="0" anchor="t">
            <a:spAutoFit/>
          </a:bodyPr>
          <a:lstStyle/>
          <a:p>
            <a:pPr defTabSz="1219170">
              <a:buClr>
                <a:srgbClr val="000000"/>
              </a:buClr>
            </a:pPr>
            <a:r>
              <a:rPr lang="en-GB" sz="1467" b="1" kern="0" dirty="0">
                <a:solidFill>
                  <a:srgbClr val="004C6C"/>
                </a:solidFill>
                <a:latin typeface="Aileron"/>
                <a:cs typeface="Arial"/>
                <a:sym typeface="Arial"/>
              </a:rPr>
              <a:t>Open data may not be FAIR. For example, publicly available data may lack sufficient documentation to meet the FAIR principles, such as licensing for clear reuse.</a:t>
            </a:r>
          </a:p>
          <a:p>
            <a:pPr defTabSz="1219170">
              <a:buClr>
                <a:srgbClr val="000000"/>
              </a:buClr>
            </a:pPr>
            <a:endParaRPr lang="en-IE" sz="1867" kern="0">
              <a:solidFill>
                <a:srgbClr val="000000"/>
              </a:solidFill>
              <a:latin typeface="Arial"/>
              <a:cs typeface="Arial"/>
              <a:sym typeface="Arial"/>
            </a:endParaRPr>
          </a:p>
        </p:txBody>
      </p:sp>
      <p:sp>
        <p:nvSpPr>
          <p:cNvPr id="2" name="TextBox 1">
            <a:extLst>
              <a:ext uri="{FF2B5EF4-FFF2-40B4-BE49-F238E27FC236}">
                <a16:creationId xmlns:a16="http://schemas.microsoft.com/office/drawing/2014/main" id="{E1061658-4AD1-2321-4799-6921732B20EB}"/>
              </a:ext>
            </a:extLst>
          </p:cNvPr>
          <p:cNvSpPr txBox="1"/>
          <p:nvPr/>
        </p:nvSpPr>
        <p:spPr>
          <a:xfrm>
            <a:off x="11529554" y="6574144"/>
            <a:ext cx="662419" cy="215444"/>
          </a:xfrm>
          <a:prstGeom prst="rect">
            <a:avLst/>
          </a:prstGeom>
          <a:noFill/>
        </p:spPr>
        <p:txBody>
          <a:bodyPr wrap="square" rtlCol="0">
            <a:spAutoFit/>
          </a:bodyPr>
          <a:lstStyle/>
          <a:p>
            <a:pPr defTabSz="1219170">
              <a:buClr>
                <a:srgbClr val="000000"/>
              </a:buClr>
            </a:pPr>
            <a:r>
              <a:rPr lang="en-IE" sz="800" kern="0" dirty="0" err="1">
                <a:solidFill>
                  <a:srgbClr val="000000"/>
                </a:solidFill>
                <a:latin typeface="Arial"/>
                <a:cs typeface="Arial"/>
                <a:sym typeface="Arial"/>
                <a:hlinkClick r:id="rId2"/>
              </a:rPr>
              <a:t>OpenAire</a:t>
            </a:r>
            <a:endParaRPr lang="en-IE" sz="800" kern="0" dirty="0">
              <a:solidFill>
                <a:srgbClr val="000000"/>
              </a:solidFill>
              <a:latin typeface="Arial"/>
              <a:cs typeface="Arial"/>
              <a:sym typeface="Arial"/>
            </a:endParaRPr>
          </a:p>
        </p:txBody>
      </p:sp>
    </p:spTree>
    <p:extLst>
      <p:ext uri="{BB962C8B-B14F-4D97-AF65-F5344CB8AC3E}">
        <p14:creationId xmlns:p14="http://schemas.microsoft.com/office/powerpoint/2010/main" val="2192405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couple of men in robes holding swords&#10;&#10;AI-generated content may be incorrect.">
            <a:extLst>
              <a:ext uri="{FF2B5EF4-FFF2-40B4-BE49-F238E27FC236}">
                <a16:creationId xmlns:a16="http://schemas.microsoft.com/office/drawing/2014/main" id="{0E3F64C2-B716-2E1C-E812-D5F310A58537}"/>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a:fillRect/>
          </a:stretch>
        </p:blipFill>
        <p:spPr>
          <a:xfrm>
            <a:off x="20" y="-18214"/>
            <a:ext cx="12224360" cy="6876214"/>
          </a:xfrm>
          <a:prstGeom prst="rect">
            <a:avLst/>
          </a:prstGeom>
        </p:spPr>
      </p:pic>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A186644-86CC-C93B-6C05-F1CEBDB6A2B9}"/>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Dual licensing means offering the same research output (like software, data, or publications) under two different licenses - one for non-commercial use (e.g., by academics or the public) and another for commercial use (e.g., by companies).</a:t>
            </a:r>
          </a:p>
          <a:p>
            <a:pPr marL="0" marR="0" lvl="0" indent="0" algn="l" defTabSz="914400" rtl="0" eaLnBrk="1" fontAlgn="auto" latinLnBrk="0" hangingPunct="1">
              <a:lnSpc>
                <a:spcPct val="90000"/>
              </a:lnSpc>
              <a:spcBef>
                <a:spcPts val="0"/>
              </a:spcBef>
              <a:spcAft>
                <a:spcPts val="600"/>
              </a:spcAft>
              <a:buClrTx/>
              <a:buSzTx/>
              <a:buFontTx/>
              <a:buNone/>
              <a:tabLst/>
              <a:defRPr/>
            </a:pPr>
            <a:b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b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This allows researchers to </a:t>
            </a:r>
            <a:r>
              <a:rPr kumimoji="0" lang="en-US" sz="1800" b="1" i="0" u="none" strike="noStrike" kern="1200" cap="none" spc="0" normalizeH="0" baseline="0" noProof="0" dirty="0">
                <a:ln>
                  <a:noFill/>
                </a:ln>
                <a:solidFill>
                  <a:srgbClr val="FFFFFF"/>
                </a:solidFill>
                <a:effectLst/>
                <a:uLnTx/>
                <a:uFillTx/>
                <a:latin typeface="Aptos" panose="02110004020202020204"/>
                <a:ea typeface="+mn-ea"/>
                <a:cs typeface="+mn-cs"/>
              </a:rPr>
              <a:t>support open research</a:t>
            </a: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 while still retaining the option to generate revenue from commercial applications.</a:t>
            </a:r>
          </a:p>
        </p:txBody>
      </p:sp>
      <p:sp>
        <p:nvSpPr>
          <p:cNvPr id="9" name="Rectangle 8">
            <a:extLst>
              <a:ext uri="{FF2B5EF4-FFF2-40B4-BE49-F238E27FC236}">
                <a16:creationId xmlns:a16="http://schemas.microsoft.com/office/drawing/2014/main" id="{FF530FFE-33F6-D7B3-CD0B-761EE2E5F9AC}"/>
              </a:ext>
            </a:extLst>
          </p:cNvPr>
          <p:cNvSpPr/>
          <p:nvPr/>
        </p:nvSpPr>
        <p:spPr>
          <a:xfrm>
            <a:off x="0" y="5896273"/>
            <a:ext cx="8161017"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50" normalizeH="0" baseline="0" noProof="0" dirty="0">
                <a:ln w="0"/>
                <a:solidFill>
                  <a:srgbClr val="E8E8E8"/>
                </a:solidFill>
                <a:effectLst>
                  <a:innerShdw blurRad="63500" dist="50800" dir="13500000">
                    <a:srgbClr val="000000">
                      <a:alpha val="50000"/>
                    </a:srgbClr>
                  </a:innerShdw>
                </a:effectLst>
                <a:uLnTx/>
                <a:uFillTx/>
                <a:latin typeface="Aptos" panose="02110004020202020204"/>
                <a:ea typeface="+mn-ea"/>
                <a:cs typeface="+mn-cs"/>
              </a:rPr>
              <a:t>A Note on Dual </a:t>
            </a:r>
            <a:r>
              <a:rPr kumimoji="0" lang="en-US" sz="5400" b="1" i="0" u="none" strike="noStrike" kern="1200" cap="none" spc="50" normalizeH="0" baseline="0" noProof="0" dirty="0" err="1">
                <a:ln w="0"/>
                <a:solidFill>
                  <a:srgbClr val="E8E8E8"/>
                </a:solidFill>
                <a:effectLst>
                  <a:innerShdw blurRad="63500" dist="50800" dir="13500000">
                    <a:srgbClr val="000000">
                      <a:alpha val="50000"/>
                    </a:srgbClr>
                  </a:innerShdw>
                </a:effectLst>
                <a:uLnTx/>
                <a:uFillTx/>
                <a:latin typeface="Aptos" panose="02110004020202020204"/>
                <a:ea typeface="+mn-ea"/>
                <a:cs typeface="+mn-cs"/>
              </a:rPr>
              <a:t>Licencing</a:t>
            </a:r>
            <a:endParaRPr kumimoji="0" lang="en-US" sz="5400" b="1" i="0" u="none" strike="noStrike" kern="1200" cap="none" spc="50" normalizeH="0" baseline="0" noProof="0" dirty="0">
              <a:ln w="0"/>
              <a:solidFill>
                <a:srgbClr val="E8E8E8"/>
              </a:solidFill>
              <a:effectLst>
                <a:innerShdw blurRad="63500" dist="50800" dir="13500000">
                  <a:srgbClr val="000000">
                    <a:alpha val="50000"/>
                  </a:srgbClr>
                </a:innerShdw>
              </a:effectLst>
              <a:uLnTx/>
              <a:uFillTx/>
              <a:latin typeface="Aptos" panose="02110004020202020204"/>
              <a:ea typeface="+mn-ea"/>
              <a:cs typeface="+mn-cs"/>
            </a:endParaRPr>
          </a:p>
        </p:txBody>
      </p:sp>
      <p:sp>
        <p:nvSpPr>
          <p:cNvPr id="12" name="Rectangle 1">
            <a:extLst>
              <a:ext uri="{FF2B5EF4-FFF2-40B4-BE49-F238E27FC236}">
                <a16:creationId xmlns:a16="http://schemas.microsoft.com/office/drawing/2014/main" id="{C873C1B5-AF9D-6C4D-6657-63791859F202}"/>
              </a:ext>
            </a:extLst>
          </p:cNvPr>
          <p:cNvSpPr>
            <a:spLocks noChangeArrowheads="1"/>
          </p:cNvSpPr>
          <p:nvPr/>
        </p:nvSpPr>
        <p:spPr bwMode="auto">
          <a:xfrm rot="16200000">
            <a:off x="11139929" y="818393"/>
            <a:ext cx="188865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Photo by </a:t>
            </a:r>
            <a:r>
              <a:rPr kumimoji="0" lang="en-US" altLang="en-US" sz="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hlinkClick r:id="rId3">
                  <a:extLst>
                    <a:ext uri="{A12FA001-AC4F-418D-AE19-62706E023703}">
                      <ahyp:hlinkClr xmlns:ahyp="http://schemas.microsoft.com/office/drawing/2018/hyperlinkcolor" val="tx"/>
                    </a:ext>
                  </a:extLst>
                </a:hlinkClick>
              </a:rPr>
              <a:t>Chris de Lima</a:t>
            </a:r>
            <a:r>
              <a:rPr kumimoji="0" lang="en-US" altLang="en-US" sz="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on </a:t>
            </a:r>
            <a:r>
              <a:rPr kumimoji="0" lang="en-US" altLang="en-US" sz="800" b="0" i="0" u="none" strike="noStrike" kern="1200" cap="none" spc="0" normalizeH="0" baseline="0" noProof="0" dirty="0" err="1">
                <a:ln>
                  <a:noFill/>
                </a:ln>
                <a:solidFill>
                  <a:prstClr val="white"/>
                </a:solidFill>
                <a:effectLst/>
                <a:uLnTx/>
                <a:uFillTx/>
                <a:latin typeface="Arial" panose="020B0604020202020204" pitchFamily="34" charset="0"/>
                <a:ea typeface="+mn-ea"/>
                <a:cs typeface="+mn-cs"/>
                <a:hlinkClick r:id="rId4">
                  <a:extLst>
                    <a:ext uri="{A12FA001-AC4F-418D-AE19-62706E023703}">
                      <ahyp:hlinkClr xmlns:ahyp="http://schemas.microsoft.com/office/drawing/2018/hyperlinkcolor" val="tx"/>
                    </a:ext>
                  </a:extLst>
                </a:hlinkClick>
              </a:rPr>
              <a:t>Unsplash</a:t>
            </a:r>
            <a:r>
              <a:rPr kumimoji="0" lang="en-US" altLang="en-US" sz="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a:t>
            </a:r>
          </a:p>
        </p:txBody>
      </p:sp>
    </p:spTree>
    <p:extLst>
      <p:ext uri="{BB962C8B-B14F-4D97-AF65-F5344CB8AC3E}">
        <p14:creationId xmlns:p14="http://schemas.microsoft.com/office/powerpoint/2010/main" val="3340385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word&#10;&#10;AI-generated content may be incorrect.">
            <a:extLst>
              <a:ext uri="{FF2B5EF4-FFF2-40B4-BE49-F238E27FC236}">
                <a16:creationId xmlns:a16="http://schemas.microsoft.com/office/drawing/2014/main" id="{3832EE03-8E41-7955-7CA1-07779C368D0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2557" b="20491"/>
          <a:stretch>
            <a:fillRect/>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6CD260C5-FF93-8C9B-303A-2E12DB025638}"/>
              </a:ext>
            </a:extLst>
          </p:cNvPr>
          <p:cNvSpPr txBox="1"/>
          <p:nvPr/>
        </p:nvSpPr>
        <p:spPr>
          <a:xfrm>
            <a:off x="11370942" y="6657945"/>
            <a:ext cx="821058" cy="215444"/>
          </a:xfrm>
          <a:prstGeom prst="rect">
            <a:avLst/>
          </a:prstGeom>
          <a:noFill/>
        </p:spPr>
        <p:txBody>
          <a:bodyPr wrap="none" rtlCol="0">
            <a:spAutoFit/>
          </a:bodyPr>
          <a:lstStyle/>
          <a:p>
            <a:pPr algn="r">
              <a:spcAft>
                <a:spcPts val="600"/>
              </a:spcAft>
            </a:pPr>
            <a:r>
              <a:rPr lang="en-IE" sz="800" dirty="0">
                <a:hlinkClick r:id="rId4" tooltip="https://creativecommons.org/licenses/by-nc-nd/3.0/">
                  <a:extLst>
                    <a:ext uri="{A12FA001-AC4F-418D-AE19-62706E023703}">
                      <ahyp:hlinkClr xmlns:ahyp="http://schemas.microsoft.com/office/drawing/2018/hyperlinkcolor" val="tx"/>
                    </a:ext>
                  </a:extLst>
                </a:hlinkClick>
              </a:rPr>
              <a:t>CC BY-NC-ND</a:t>
            </a:r>
            <a:endParaRPr lang="en-IE" sz="800" dirty="0"/>
          </a:p>
        </p:txBody>
      </p:sp>
    </p:spTree>
    <p:extLst>
      <p:ext uri="{BB962C8B-B14F-4D97-AF65-F5344CB8AC3E}">
        <p14:creationId xmlns:p14="http://schemas.microsoft.com/office/powerpoint/2010/main" val="158184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86FC9B80-93C7-4A8E-80F9-67E218482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A1D39D31-4CCD-4B76-9350-5B4F35B7E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14000"/>
          </a:xfrm>
          <a:custGeom>
            <a:avLst/>
            <a:gdLst>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563475 w 12192000"/>
              <a:gd name="connsiteY15" fmla="*/ 2792135 h 3414000"/>
              <a:gd name="connsiteX16" fmla="*/ 10136739 w 12192000"/>
              <a:gd name="connsiteY16" fmla="*/ 2801901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782550 w 12192000"/>
              <a:gd name="connsiteY15" fmla="*/ 2820710 h 3414000"/>
              <a:gd name="connsiteX16" fmla="*/ 10136739 w 12192000"/>
              <a:gd name="connsiteY16" fmla="*/ 2801901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782550 w 12192000"/>
              <a:gd name="connsiteY15" fmla="*/ 2820710 h 3414000"/>
              <a:gd name="connsiteX16" fmla="*/ 10393914 w 12192000"/>
              <a:gd name="connsiteY16" fmla="*/ 2801901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782550 w 12192000"/>
              <a:gd name="connsiteY15" fmla="*/ 2820710 h 3414000"/>
              <a:gd name="connsiteX16" fmla="*/ 10393914 w 12192000"/>
              <a:gd name="connsiteY16" fmla="*/ 2801901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782550 w 12192000"/>
              <a:gd name="connsiteY15" fmla="*/ 2820710 h 3414000"/>
              <a:gd name="connsiteX16" fmla="*/ 10393914 w 12192000"/>
              <a:gd name="connsiteY16" fmla="*/ 2801901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66866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557423 w 12192000"/>
              <a:gd name="connsiteY11" fmla="*/ 31955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648792 w 12192000"/>
              <a:gd name="connsiteY10" fmla="*/ 3216275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87270 w 12192000"/>
              <a:gd name="connsiteY9" fmla="*/ 321802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91660 w 12192000"/>
              <a:gd name="connsiteY5" fmla="*/ 3329430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144429 w 12192000"/>
              <a:gd name="connsiteY4" fmla="*/ 3375519 h 3414000"/>
              <a:gd name="connsiteX5" fmla="*/ 12015460 w 12192000"/>
              <a:gd name="connsiteY5" fmla="*/ 3343718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096804 w 12192000"/>
              <a:gd name="connsiteY4" fmla="*/ 3337419 h 3414000"/>
              <a:gd name="connsiteX5" fmla="*/ 12015460 w 12192000"/>
              <a:gd name="connsiteY5" fmla="*/ 3343718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74509 w 12192000"/>
              <a:gd name="connsiteY3" fmla="*/ 336769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73012 w 12192000"/>
              <a:gd name="connsiteY22" fmla="*/ 32502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046142 w 12192000"/>
              <a:gd name="connsiteY21" fmla="*/ 3203263 h 3414000"/>
              <a:gd name="connsiteX22" fmla="*/ 1560312 w 12192000"/>
              <a:gd name="connsiteY22" fmla="*/ 3212173 h 3414000"/>
              <a:gd name="connsiteX23" fmla="*/ 1304604 w 12192000"/>
              <a:gd name="connsiteY23" fmla="*/ 3185587 h 3414000"/>
              <a:gd name="connsiteX24" fmla="*/ 1160924 w 12192000"/>
              <a:gd name="connsiteY24" fmla="*/ 3219675 h 3414000"/>
              <a:gd name="connsiteX25" fmla="*/ 909691 w 12192000"/>
              <a:gd name="connsiteY25" fmla="*/ 3216917 h 3414000"/>
              <a:gd name="connsiteX26" fmla="*/ 764022 w 12192000"/>
              <a:gd name="connsiteY26" fmla="*/ 3235844 h 3414000"/>
              <a:gd name="connsiteX27" fmla="*/ 701916 w 12192000"/>
              <a:gd name="connsiteY27" fmla="*/ 3250221 h 3414000"/>
              <a:gd name="connsiteX28" fmla="*/ 408703 w 12192000"/>
              <a:gd name="connsiteY28" fmla="*/ 3323459 h 3414000"/>
              <a:gd name="connsiteX29" fmla="*/ 369867 w 12192000"/>
              <a:gd name="connsiteY29" fmla="*/ 3339093 h 3414000"/>
              <a:gd name="connsiteX30" fmla="*/ 318912 w 12192000"/>
              <a:gd name="connsiteY30" fmla="*/ 3367911 h 3414000"/>
              <a:gd name="connsiteX31" fmla="*/ 119549 w 12192000"/>
              <a:gd name="connsiteY31" fmla="*/ 3404650 h 3414000"/>
              <a:gd name="connsiteX32" fmla="*/ 0 w 12192000"/>
              <a:gd name="connsiteY32" fmla="*/ 3414000 h 3414000"/>
              <a:gd name="connsiteX33" fmla="*/ 0 w 12192000"/>
              <a:gd name="connsiteY33"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305050 w 12192000"/>
              <a:gd name="connsiteY21" fmla="*/ 3162300 h 3414000"/>
              <a:gd name="connsiteX22" fmla="*/ 2046142 w 12192000"/>
              <a:gd name="connsiteY22" fmla="*/ 3203263 h 3414000"/>
              <a:gd name="connsiteX23" fmla="*/ 1560312 w 12192000"/>
              <a:gd name="connsiteY23" fmla="*/ 3212173 h 3414000"/>
              <a:gd name="connsiteX24" fmla="*/ 1304604 w 12192000"/>
              <a:gd name="connsiteY24" fmla="*/ 3185587 h 3414000"/>
              <a:gd name="connsiteX25" fmla="*/ 1160924 w 12192000"/>
              <a:gd name="connsiteY25" fmla="*/ 3219675 h 3414000"/>
              <a:gd name="connsiteX26" fmla="*/ 909691 w 12192000"/>
              <a:gd name="connsiteY26" fmla="*/ 3216917 h 3414000"/>
              <a:gd name="connsiteX27" fmla="*/ 764022 w 12192000"/>
              <a:gd name="connsiteY27" fmla="*/ 3235844 h 3414000"/>
              <a:gd name="connsiteX28" fmla="*/ 701916 w 12192000"/>
              <a:gd name="connsiteY28" fmla="*/ 3250221 h 3414000"/>
              <a:gd name="connsiteX29" fmla="*/ 408703 w 12192000"/>
              <a:gd name="connsiteY29" fmla="*/ 3323459 h 3414000"/>
              <a:gd name="connsiteX30" fmla="*/ 369867 w 12192000"/>
              <a:gd name="connsiteY30" fmla="*/ 3339093 h 3414000"/>
              <a:gd name="connsiteX31" fmla="*/ 318912 w 12192000"/>
              <a:gd name="connsiteY31" fmla="*/ 3367911 h 3414000"/>
              <a:gd name="connsiteX32" fmla="*/ 119549 w 12192000"/>
              <a:gd name="connsiteY32" fmla="*/ 3404650 h 3414000"/>
              <a:gd name="connsiteX33" fmla="*/ 0 w 12192000"/>
              <a:gd name="connsiteY33" fmla="*/ 3414000 h 3414000"/>
              <a:gd name="connsiteX34" fmla="*/ 0 w 12192000"/>
              <a:gd name="connsiteY34"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560312 w 12192000"/>
              <a:gd name="connsiteY23" fmla="*/ 3212173 h 3414000"/>
              <a:gd name="connsiteX24" fmla="*/ 1304604 w 12192000"/>
              <a:gd name="connsiteY24" fmla="*/ 3185587 h 3414000"/>
              <a:gd name="connsiteX25" fmla="*/ 1160924 w 12192000"/>
              <a:gd name="connsiteY25" fmla="*/ 3219675 h 3414000"/>
              <a:gd name="connsiteX26" fmla="*/ 909691 w 12192000"/>
              <a:gd name="connsiteY26" fmla="*/ 3216917 h 3414000"/>
              <a:gd name="connsiteX27" fmla="*/ 764022 w 12192000"/>
              <a:gd name="connsiteY27" fmla="*/ 3235844 h 3414000"/>
              <a:gd name="connsiteX28" fmla="*/ 701916 w 12192000"/>
              <a:gd name="connsiteY28" fmla="*/ 3250221 h 3414000"/>
              <a:gd name="connsiteX29" fmla="*/ 408703 w 12192000"/>
              <a:gd name="connsiteY29" fmla="*/ 3323459 h 3414000"/>
              <a:gd name="connsiteX30" fmla="*/ 369867 w 12192000"/>
              <a:gd name="connsiteY30" fmla="*/ 3339093 h 3414000"/>
              <a:gd name="connsiteX31" fmla="*/ 318912 w 12192000"/>
              <a:gd name="connsiteY31" fmla="*/ 3367911 h 3414000"/>
              <a:gd name="connsiteX32" fmla="*/ 119549 w 12192000"/>
              <a:gd name="connsiteY32" fmla="*/ 3404650 h 3414000"/>
              <a:gd name="connsiteX33" fmla="*/ 0 w 12192000"/>
              <a:gd name="connsiteY33" fmla="*/ 3414000 h 3414000"/>
              <a:gd name="connsiteX34" fmla="*/ 0 w 12192000"/>
              <a:gd name="connsiteY34"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73250 w 12192000"/>
              <a:gd name="connsiteY23" fmla="*/ 31623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661142 w 12192000"/>
              <a:gd name="connsiteY17" fmla="*/ 27871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724642 w 12192000"/>
              <a:gd name="connsiteY17" fmla="*/ 28379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546314 w 12192000"/>
              <a:gd name="connsiteY16" fmla="*/ 2811426 h 3414000"/>
              <a:gd name="connsiteX17" fmla="*/ 9724642 w 12192000"/>
              <a:gd name="connsiteY17" fmla="*/ 28379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82550 w 12192000"/>
              <a:gd name="connsiteY15" fmla="*/ 2820710 h 3414000"/>
              <a:gd name="connsiteX16" fmla="*/ 10343114 w 12192000"/>
              <a:gd name="connsiteY16" fmla="*/ 2798726 h 3414000"/>
              <a:gd name="connsiteX17" fmla="*/ 9724642 w 12192000"/>
              <a:gd name="connsiteY17" fmla="*/ 28379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44450 w 12192000"/>
              <a:gd name="connsiteY15" fmla="*/ 2833410 h 3414000"/>
              <a:gd name="connsiteX16" fmla="*/ 10343114 w 12192000"/>
              <a:gd name="connsiteY16" fmla="*/ 2798726 h 3414000"/>
              <a:gd name="connsiteX17" fmla="*/ 9724642 w 12192000"/>
              <a:gd name="connsiteY17" fmla="*/ 2837965 h 3414000"/>
              <a:gd name="connsiteX18" fmla="*/ 7709717 w 12192000"/>
              <a:gd name="connsiteY18" fmla="*/ 27959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44450 w 12192000"/>
              <a:gd name="connsiteY15" fmla="*/ 2833410 h 3414000"/>
              <a:gd name="connsiteX16" fmla="*/ 10343114 w 12192000"/>
              <a:gd name="connsiteY16" fmla="*/ 2798726 h 3414000"/>
              <a:gd name="connsiteX17" fmla="*/ 9724642 w 12192000"/>
              <a:gd name="connsiteY17" fmla="*/ 2837965 h 3414000"/>
              <a:gd name="connsiteX18" fmla="*/ 8039917 w 12192000"/>
              <a:gd name="connsiteY18" fmla="*/ 28340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0939288 w 12192000"/>
              <a:gd name="connsiteY14" fmla="*/ 2855023 h 3414000"/>
              <a:gd name="connsiteX15" fmla="*/ 10744450 w 12192000"/>
              <a:gd name="connsiteY15" fmla="*/ 2833410 h 3414000"/>
              <a:gd name="connsiteX16" fmla="*/ 10343114 w 12192000"/>
              <a:gd name="connsiteY16" fmla="*/ 2798726 h 3414000"/>
              <a:gd name="connsiteX17" fmla="*/ 9724642 w 12192000"/>
              <a:gd name="connsiteY17" fmla="*/ 2837965 h 3414000"/>
              <a:gd name="connsiteX18" fmla="*/ 8039917 w 12192000"/>
              <a:gd name="connsiteY18" fmla="*/ 2834055 h 3414000"/>
              <a:gd name="connsiteX19" fmla="*/ 6923165 w 12192000"/>
              <a:gd name="connsiteY19" fmla="*/ 2920979 h 3414000"/>
              <a:gd name="connsiteX20" fmla="*/ 3308916 w 12192000"/>
              <a:gd name="connsiteY20" fmla="*/ 3049911 h 3414000"/>
              <a:gd name="connsiteX21" fmla="*/ 2279650 w 12192000"/>
              <a:gd name="connsiteY21" fmla="*/ 3187700 h 3414000"/>
              <a:gd name="connsiteX22" fmla="*/ 2046142 w 12192000"/>
              <a:gd name="connsiteY22" fmla="*/ 3203263 h 3414000"/>
              <a:gd name="connsiteX23" fmla="*/ 1835150 w 12192000"/>
              <a:gd name="connsiteY23" fmla="*/ 3200400 h 3414000"/>
              <a:gd name="connsiteX24" fmla="*/ 1560312 w 12192000"/>
              <a:gd name="connsiteY24" fmla="*/ 3212173 h 3414000"/>
              <a:gd name="connsiteX25" fmla="*/ 1304604 w 12192000"/>
              <a:gd name="connsiteY25" fmla="*/ 3185587 h 3414000"/>
              <a:gd name="connsiteX26" fmla="*/ 1160924 w 12192000"/>
              <a:gd name="connsiteY26" fmla="*/ 3219675 h 3414000"/>
              <a:gd name="connsiteX27" fmla="*/ 909691 w 12192000"/>
              <a:gd name="connsiteY27" fmla="*/ 3216917 h 3414000"/>
              <a:gd name="connsiteX28" fmla="*/ 764022 w 12192000"/>
              <a:gd name="connsiteY28" fmla="*/ 3235844 h 3414000"/>
              <a:gd name="connsiteX29" fmla="*/ 701916 w 12192000"/>
              <a:gd name="connsiteY29" fmla="*/ 3250221 h 3414000"/>
              <a:gd name="connsiteX30" fmla="*/ 408703 w 12192000"/>
              <a:gd name="connsiteY30" fmla="*/ 3323459 h 3414000"/>
              <a:gd name="connsiteX31" fmla="*/ 369867 w 12192000"/>
              <a:gd name="connsiteY31" fmla="*/ 3339093 h 3414000"/>
              <a:gd name="connsiteX32" fmla="*/ 318912 w 12192000"/>
              <a:gd name="connsiteY32" fmla="*/ 3367911 h 3414000"/>
              <a:gd name="connsiteX33" fmla="*/ 119549 w 12192000"/>
              <a:gd name="connsiteY33" fmla="*/ 3404650 h 3414000"/>
              <a:gd name="connsiteX34" fmla="*/ 0 w 12192000"/>
              <a:gd name="connsiteY34" fmla="*/ 3414000 h 3414000"/>
              <a:gd name="connsiteX35" fmla="*/ 0 w 12192000"/>
              <a:gd name="connsiteY35"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1059177 w 12192000"/>
              <a:gd name="connsiteY14" fmla="*/ 2907018 h 3414000"/>
              <a:gd name="connsiteX15" fmla="*/ 10939288 w 12192000"/>
              <a:gd name="connsiteY15" fmla="*/ 2855023 h 3414000"/>
              <a:gd name="connsiteX16" fmla="*/ 10744450 w 12192000"/>
              <a:gd name="connsiteY16" fmla="*/ 2833410 h 3414000"/>
              <a:gd name="connsiteX17" fmla="*/ 10343114 w 12192000"/>
              <a:gd name="connsiteY17" fmla="*/ 2798726 h 3414000"/>
              <a:gd name="connsiteX18" fmla="*/ 9724642 w 12192000"/>
              <a:gd name="connsiteY18" fmla="*/ 2837965 h 3414000"/>
              <a:gd name="connsiteX19" fmla="*/ 8039917 w 12192000"/>
              <a:gd name="connsiteY19" fmla="*/ 2834055 h 3414000"/>
              <a:gd name="connsiteX20" fmla="*/ 6923165 w 12192000"/>
              <a:gd name="connsiteY20" fmla="*/ 2920979 h 3414000"/>
              <a:gd name="connsiteX21" fmla="*/ 3308916 w 12192000"/>
              <a:gd name="connsiteY21" fmla="*/ 3049911 h 3414000"/>
              <a:gd name="connsiteX22" fmla="*/ 2279650 w 12192000"/>
              <a:gd name="connsiteY22" fmla="*/ 3187700 h 3414000"/>
              <a:gd name="connsiteX23" fmla="*/ 2046142 w 12192000"/>
              <a:gd name="connsiteY23" fmla="*/ 3203263 h 3414000"/>
              <a:gd name="connsiteX24" fmla="*/ 1835150 w 12192000"/>
              <a:gd name="connsiteY24" fmla="*/ 3200400 h 3414000"/>
              <a:gd name="connsiteX25" fmla="*/ 1560312 w 12192000"/>
              <a:gd name="connsiteY25" fmla="*/ 3212173 h 3414000"/>
              <a:gd name="connsiteX26" fmla="*/ 1304604 w 12192000"/>
              <a:gd name="connsiteY26" fmla="*/ 3185587 h 3414000"/>
              <a:gd name="connsiteX27" fmla="*/ 1160924 w 12192000"/>
              <a:gd name="connsiteY27" fmla="*/ 3219675 h 3414000"/>
              <a:gd name="connsiteX28" fmla="*/ 909691 w 12192000"/>
              <a:gd name="connsiteY28" fmla="*/ 3216917 h 3414000"/>
              <a:gd name="connsiteX29" fmla="*/ 764022 w 12192000"/>
              <a:gd name="connsiteY29" fmla="*/ 3235844 h 3414000"/>
              <a:gd name="connsiteX30" fmla="*/ 701916 w 12192000"/>
              <a:gd name="connsiteY30" fmla="*/ 3250221 h 3414000"/>
              <a:gd name="connsiteX31" fmla="*/ 408703 w 12192000"/>
              <a:gd name="connsiteY31" fmla="*/ 3323459 h 3414000"/>
              <a:gd name="connsiteX32" fmla="*/ 369867 w 12192000"/>
              <a:gd name="connsiteY32" fmla="*/ 3339093 h 3414000"/>
              <a:gd name="connsiteX33" fmla="*/ 318912 w 12192000"/>
              <a:gd name="connsiteY33" fmla="*/ 3367911 h 3414000"/>
              <a:gd name="connsiteX34" fmla="*/ 119549 w 12192000"/>
              <a:gd name="connsiteY34" fmla="*/ 3404650 h 3414000"/>
              <a:gd name="connsiteX35" fmla="*/ 0 w 12192000"/>
              <a:gd name="connsiteY35" fmla="*/ 3414000 h 3414000"/>
              <a:gd name="connsiteX36" fmla="*/ 0 w 12192000"/>
              <a:gd name="connsiteY36"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1053220 w 12192000"/>
              <a:gd name="connsiteY14" fmla="*/ 2918932 h 3414000"/>
              <a:gd name="connsiteX15" fmla="*/ 10939288 w 12192000"/>
              <a:gd name="connsiteY15" fmla="*/ 2855023 h 3414000"/>
              <a:gd name="connsiteX16" fmla="*/ 10744450 w 12192000"/>
              <a:gd name="connsiteY16" fmla="*/ 2833410 h 3414000"/>
              <a:gd name="connsiteX17" fmla="*/ 10343114 w 12192000"/>
              <a:gd name="connsiteY17" fmla="*/ 2798726 h 3414000"/>
              <a:gd name="connsiteX18" fmla="*/ 9724642 w 12192000"/>
              <a:gd name="connsiteY18" fmla="*/ 2837965 h 3414000"/>
              <a:gd name="connsiteX19" fmla="*/ 8039917 w 12192000"/>
              <a:gd name="connsiteY19" fmla="*/ 2834055 h 3414000"/>
              <a:gd name="connsiteX20" fmla="*/ 6923165 w 12192000"/>
              <a:gd name="connsiteY20" fmla="*/ 2920979 h 3414000"/>
              <a:gd name="connsiteX21" fmla="*/ 3308916 w 12192000"/>
              <a:gd name="connsiteY21" fmla="*/ 3049911 h 3414000"/>
              <a:gd name="connsiteX22" fmla="*/ 2279650 w 12192000"/>
              <a:gd name="connsiteY22" fmla="*/ 3187700 h 3414000"/>
              <a:gd name="connsiteX23" fmla="*/ 2046142 w 12192000"/>
              <a:gd name="connsiteY23" fmla="*/ 3203263 h 3414000"/>
              <a:gd name="connsiteX24" fmla="*/ 1835150 w 12192000"/>
              <a:gd name="connsiteY24" fmla="*/ 3200400 h 3414000"/>
              <a:gd name="connsiteX25" fmla="*/ 1560312 w 12192000"/>
              <a:gd name="connsiteY25" fmla="*/ 3212173 h 3414000"/>
              <a:gd name="connsiteX26" fmla="*/ 1304604 w 12192000"/>
              <a:gd name="connsiteY26" fmla="*/ 3185587 h 3414000"/>
              <a:gd name="connsiteX27" fmla="*/ 1160924 w 12192000"/>
              <a:gd name="connsiteY27" fmla="*/ 3219675 h 3414000"/>
              <a:gd name="connsiteX28" fmla="*/ 909691 w 12192000"/>
              <a:gd name="connsiteY28" fmla="*/ 3216917 h 3414000"/>
              <a:gd name="connsiteX29" fmla="*/ 764022 w 12192000"/>
              <a:gd name="connsiteY29" fmla="*/ 3235844 h 3414000"/>
              <a:gd name="connsiteX30" fmla="*/ 701916 w 12192000"/>
              <a:gd name="connsiteY30" fmla="*/ 3250221 h 3414000"/>
              <a:gd name="connsiteX31" fmla="*/ 408703 w 12192000"/>
              <a:gd name="connsiteY31" fmla="*/ 3323459 h 3414000"/>
              <a:gd name="connsiteX32" fmla="*/ 369867 w 12192000"/>
              <a:gd name="connsiteY32" fmla="*/ 3339093 h 3414000"/>
              <a:gd name="connsiteX33" fmla="*/ 318912 w 12192000"/>
              <a:gd name="connsiteY33" fmla="*/ 3367911 h 3414000"/>
              <a:gd name="connsiteX34" fmla="*/ 119549 w 12192000"/>
              <a:gd name="connsiteY34" fmla="*/ 3404650 h 3414000"/>
              <a:gd name="connsiteX35" fmla="*/ 0 w 12192000"/>
              <a:gd name="connsiteY35" fmla="*/ 3414000 h 3414000"/>
              <a:gd name="connsiteX36" fmla="*/ 0 w 12192000"/>
              <a:gd name="connsiteY36"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00090 w 12192000"/>
              <a:gd name="connsiteY13" fmla="*/ 3038291 h 3414000"/>
              <a:gd name="connsiteX14" fmla="*/ 11053220 w 12192000"/>
              <a:gd name="connsiteY14" fmla="*/ 2918932 h 3414000"/>
              <a:gd name="connsiteX15" fmla="*/ 10939288 w 12192000"/>
              <a:gd name="connsiteY15" fmla="*/ 2855023 h 3414000"/>
              <a:gd name="connsiteX16" fmla="*/ 10744450 w 12192000"/>
              <a:gd name="connsiteY16" fmla="*/ 2833410 h 3414000"/>
              <a:gd name="connsiteX17" fmla="*/ 10343114 w 12192000"/>
              <a:gd name="connsiteY17" fmla="*/ 2798726 h 3414000"/>
              <a:gd name="connsiteX18" fmla="*/ 9724642 w 12192000"/>
              <a:gd name="connsiteY18" fmla="*/ 2837965 h 3414000"/>
              <a:gd name="connsiteX19" fmla="*/ 8039917 w 12192000"/>
              <a:gd name="connsiteY19" fmla="*/ 2834055 h 3414000"/>
              <a:gd name="connsiteX20" fmla="*/ 6923165 w 12192000"/>
              <a:gd name="connsiteY20" fmla="*/ 2920979 h 3414000"/>
              <a:gd name="connsiteX21" fmla="*/ 3308916 w 12192000"/>
              <a:gd name="connsiteY21" fmla="*/ 3049911 h 3414000"/>
              <a:gd name="connsiteX22" fmla="*/ 2279650 w 12192000"/>
              <a:gd name="connsiteY22" fmla="*/ 3187700 h 3414000"/>
              <a:gd name="connsiteX23" fmla="*/ 2046142 w 12192000"/>
              <a:gd name="connsiteY23" fmla="*/ 3203263 h 3414000"/>
              <a:gd name="connsiteX24" fmla="*/ 1835150 w 12192000"/>
              <a:gd name="connsiteY24" fmla="*/ 3200400 h 3414000"/>
              <a:gd name="connsiteX25" fmla="*/ 1560312 w 12192000"/>
              <a:gd name="connsiteY25" fmla="*/ 3212173 h 3414000"/>
              <a:gd name="connsiteX26" fmla="*/ 1304604 w 12192000"/>
              <a:gd name="connsiteY26" fmla="*/ 3185587 h 3414000"/>
              <a:gd name="connsiteX27" fmla="*/ 1160924 w 12192000"/>
              <a:gd name="connsiteY27" fmla="*/ 3219675 h 3414000"/>
              <a:gd name="connsiteX28" fmla="*/ 909691 w 12192000"/>
              <a:gd name="connsiteY28" fmla="*/ 3216917 h 3414000"/>
              <a:gd name="connsiteX29" fmla="*/ 764022 w 12192000"/>
              <a:gd name="connsiteY29" fmla="*/ 3235844 h 3414000"/>
              <a:gd name="connsiteX30" fmla="*/ 701916 w 12192000"/>
              <a:gd name="connsiteY30" fmla="*/ 3250221 h 3414000"/>
              <a:gd name="connsiteX31" fmla="*/ 408703 w 12192000"/>
              <a:gd name="connsiteY31" fmla="*/ 3323459 h 3414000"/>
              <a:gd name="connsiteX32" fmla="*/ 369867 w 12192000"/>
              <a:gd name="connsiteY32" fmla="*/ 3339093 h 3414000"/>
              <a:gd name="connsiteX33" fmla="*/ 318912 w 12192000"/>
              <a:gd name="connsiteY33" fmla="*/ 3367911 h 3414000"/>
              <a:gd name="connsiteX34" fmla="*/ 119549 w 12192000"/>
              <a:gd name="connsiteY34" fmla="*/ 3404650 h 3414000"/>
              <a:gd name="connsiteX35" fmla="*/ 0 w 12192000"/>
              <a:gd name="connsiteY35" fmla="*/ 3414000 h 3414000"/>
              <a:gd name="connsiteX36" fmla="*/ 0 w 12192000"/>
              <a:gd name="connsiteY36"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85543 w 12192000"/>
              <a:gd name="connsiteY13" fmla="*/ 3085728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9724642 w 12192000"/>
              <a:gd name="connsiteY19" fmla="*/ 2837965 h 3414000"/>
              <a:gd name="connsiteX20" fmla="*/ 8039917 w 12192000"/>
              <a:gd name="connsiteY20" fmla="*/ 2834055 h 3414000"/>
              <a:gd name="connsiteX21" fmla="*/ 6923165 w 12192000"/>
              <a:gd name="connsiteY21" fmla="*/ 2920979 h 3414000"/>
              <a:gd name="connsiteX22" fmla="*/ 3308916 w 12192000"/>
              <a:gd name="connsiteY22" fmla="*/ 3049911 h 3414000"/>
              <a:gd name="connsiteX23" fmla="*/ 2279650 w 12192000"/>
              <a:gd name="connsiteY23" fmla="*/ 3187700 h 3414000"/>
              <a:gd name="connsiteX24" fmla="*/ 2046142 w 12192000"/>
              <a:gd name="connsiteY24" fmla="*/ 3203263 h 3414000"/>
              <a:gd name="connsiteX25" fmla="*/ 1835150 w 12192000"/>
              <a:gd name="connsiteY25" fmla="*/ 3200400 h 3414000"/>
              <a:gd name="connsiteX26" fmla="*/ 1560312 w 12192000"/>
              <a:gd name="connsiteY26" fmla="*/ 3212173 h 3414000"/>
              <a:gd name="connsiteX27" fmla="*/ 1304604 w 12192000"/>
              <a:gd name="connsiteY27" fmla="*/ 3185587 h 3414000"/>
              <a:gd name="connsiteX28" fmla="*/ 1160924 w 12192000"/>
              <a:gd name="connsiteY28" fmla="*/ 3219675 h 3414000"/>
              <a:gd name="connsiteX29" fmla="*/ 909691 w 12192000"/>
              <a:gd name="connsiteY29" fmla="*/ 3216917 h 3414000"/>
              <a:gd name="connsiteX30" fmla="*/ 764022 w 12192000"/>
              <a:gd name="connsiteY30" fmla="*/ 3235844 h 3414000"/>
              <a:gd name="connsiteX31" fmla="*/ 701916 w 12192000"/>
              <a:gd name="connsiteY31" fmla="*/ 3250221 h 3414000"/>
              <a:gd name="connsiteX32" fmla="*/ 408703 w 12192000"/>
              <a:gd name="connsiteY32" fmla="*/ 3323459 h 3414000"/>
              <a:gd name="connsiteX33" fmla="*/ 369867 w 12192000"/>
              <a:gd name="connsiteY33" fmla="*/ 3339093 h 3414000"/>
              <a:gd name="connsiteX34" fmla="*/ 318912 w 12192000"/>
              <a:gd name="connsiteY34" fmla="*/ 3367911 h 3414000"/>
              <a:gd name="connsiteX35" fmla="*/ 119549 w 12192000"/>
              <a:gd name="connsiteY35" fmla="*/ 3404650 h 3414000"/>
              <a:gd name="connsiteX36" fmla="*/ 0 w 12192000"/>
              <a:gd name="connsiteY36" fmla="*/ 3414000 h 3414000"/>
              <a:gd name="connsiteX37" fmla="*/ 0 w 12192000"/>
              <a:gd name="connsiteY37"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9724642 w 12192000"/>
              <a:gd name="connsiteY19" fmla="*/ 2837965 h 3414000"/>
              <a:gd name="connsiteX20" fmla="*/ 8039917 w 12192000"/>
              <a:gd name="connsiteY20" fmla="*/ 2834055 h 3414000"/>
              <a:gd name="connsiteX21" fmla="*/ 6923165 w 12192000"/>
              <a:gd name="connsiteY21" fmla="*/ 2920979 h 3414000"/>
              <a:gd name="connsiteX22" fmla="*/ 3308916 w 12192000"/>
              <a:gd name="connsiteY22" fmla="*/ 3049911 h 3414000"/>
              <a:gd name="connsiteX23" fmla="*/ 2279650 w 12192000"/>
              <a:gd name="connsiteY23" fmla="*/ 3187700 h 3414000"/>
              <a:gd name="connsiteX24" fmla="*/ 2046142 w 12192000"/>
              <a:gd name="connsiteY24" fmla="*/ 3203263 h 3414000"/>
              <a:gd name="connsiteX25" fmla="*/ 1835150 w 12192000"/>
              <a:gd name="connsiteY25" fmla="*/ 3200400 h 3414000"/>
              <a:gd name="connsiteX26" fmla="*/ 1560312 w 12192000"/>
              <a:gd name="connsiteY26" fmla="*/ 3212173 h 3414000"/>
              <a:gd name="connsiteX27" fmla="*/ 1304604 w 12192000"/>
              <a:gd name="connsiteY27" fmla="*/ 3185587 h 3414000"/>
              <a:gd name="connsiteX28" fmla="*/ 1160924 w 12192000"/>
              <a:gd name="connsiteY28" fmla="*/ 3219675 h 3414000"/>
              <a:gd name="connsiteX29" fmla="*/ 909691 w 12192000"/>
              <a:gd name="connsiteY29" fmla="*/ 3216917 h 3414000"/>
              <a:gd name="connsiteX30" fmla="*/ 764022 w 12192000"/>
              <a:gd name="connsiteY30" fmla="*/ 3235844 h 3414000"/>
              <a:gd name="connsiteX31" fmla="*/ 701916 w 12192000"/>
              <a:gd name="connsiteY31" fmla="*/ 3250221 h 3414000"/>
              <a:gd name="connsiteX32" fmla="*/ 408703 w 12192000"/>
              <a:gd name="connsiteY32" fmla="*/ 3323459 h 3414000"/>
              <a:gd name="connsiteX33" fmla="*/ 369867 w 12192000"/>
              <a:gd name="connsiteY33" fmla="*/ 3339093 h 3414000"/>
              <a:gd name="connsiteX34" fmla="*/ 318912 w 12192000"/>
              <a:gd name="connsiteY34" fmla="*/ 3367911 h 3414000"/>
              <a:gd name="connsiteX35" fmla="*/ 119549 w 12192000"/>
              <a:gd name="connsiteY35" fmla="*/ 3404650 h 3414000"/>
              <a:gd name="connsiteX36" fmla="*/ 0 w 12192000"/>
              <a:gd name="connsiteY36" fmla="*/ 3414000 h 3414000"/>
              <a:gd name="connsiteX37" fmla="*/ 0 w 12192000"/>
              <a:gd name="connsiteY37"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112013 w 12192000"/>
              <a:gd name="connsiteY19" fmla="*/ 2847448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94142 w 12192000"/>
              <a:gd name="connsiteY19" fmla="*/ 2817663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94142 w 12192000"/>
              <a:gd name="connsiteY19" fmla="*/ 2817663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82228 w 12192000"/>
              <a:gd name="connsiteY19" fmla="*/ 2811706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82228 w 12192000"/>
              <a:gd name="connsiteY19" fmla="*/ 2811706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82228 w 12192000"/>
              <a:gd name="connsiteY19" fmla="*/ 2811706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 name="connsiteX0" fmla="*/ 0 w 12192000"/>
              <a:gd name="connsiteY0" fmla="*/ 0 h 3414000"/>
              <a:gd name="connsiteX1" fmla="*/ 12192000 w 12192000"/>
              <a:gd name="connsiteY1" fmla="*/ 0 h 3414000"/>
              <a:gd name="connsiteX2" fmla="*/ 12192000 w 12192000"/>
              <a:gd name="connsiteY2" fmla="*/ 3363677 h 3414000"/>
              <a:gd name="connsiteX3" fmla="*/ 12141171 w 12192000"/>
              <a:gd name="connsiteY3" fmla="*/ 3348643 h 3414000"/>
              <a:gd name="connsiteX4" fmla="*/ 12096804 w 12192000"/>
              <a:gd name="connsiteY4" fmla="*/ 3337419 h 3414000"/>
              <a:gd name="connsiteX5" fmla="*/ 12001172 w 12192000"/>
              <a:gd name="connsiteY5" fmla="*/ 3319906 h 3414000"/>
              <a:gd name="connsiteX6" fmla="*/ 11929171 w 12192000"/>
              <a:gd name="connsiteY6" fmla="*/ 3326226 h 3414000"/>
              <a:gd name="connsiteX7" fmla="*/ 11820782 w 12192000"/>
              <a:gd name="connsiteY7" fmla="*/ 3289139 h 3414000"/>
              <a:gd name="connsiteX8" fmla="*/ 11760586 w 12192000"/>
              <a:gd name="connsiteY8" fmla="*/ 3251827 h 3414000"/>
              <a:gd name="connsiteX9" fmla="*/ 11653933 w 12192000"/>
              <a:gd name="connsiteY9" fmla="*/ 3237073 h 3414000"/>
              <a:gd name="connsiteX10" fmla="*/ 11577355 w 12192000"/>
              <a:gd name="connsiteY10" fmla="*/ 3211512 h 3414000"/>
              <a:gd name="connsiteX11" fmla="*/ 11462173 w 12192000"/>
              <a:gd name="connsiteY11" fmla="*/ 3157413 h 3414000"/>
              <a:gd name="connsiteX12" fmla="*/ 11336983 w 12192000"/>
              <a:gd name="connsiteY12" fmla="*/ 3096805 h 3414000"/>
              <a:gd name="connsiteX13" fmla="*/ 11255758 w 12192000"/>
              <a:gd name="connsiteY13" fmla="*/ 3091685 h 3414000"/>
              <a:gd name="connsiteX14" fmla="*/ 11200090 w 12192000"/>
              <a:gd name="connsiteY14" fmla="*/ 3038291 h 3414000"/>
              <a:gd name="connsiteX15" fmla="*/ 11053220 w 12192000"/>
              <a:gd name="connsiteY15" fmla="*/ 2918932 h 3414000"/>
              <a:gd name="connsiteX16" fmla="*/ 10939288 w 12192000"/>
              <a:gd name="connsiteY16" fmla="*/ 2855023 h 3414000"/>
              <a:gd name="connsiteX17" fmla="*/ 10744450 w 12192000"/>
              <a:gd name="connsiteY17" fmla="*/ 2833410 h 3414000"/>
              <a:gd name="connsiteX18" fmla="*/ 10343114 w 12192000"/>
              <a:gd name="connsiteY18" fmla="*/ 2798726 h 3414000"/>
              <a:gd name="connsiteX19" fmla="*/ 10082228 w 12192000"/>
              <a:gd name="connsiteY19" fmla="*/ 2811706 h 3414000"/>
              <a:gd name="connsiteX20" fmla="*/ 9724642 w 12192000"/>
              <a:gd name="connsiteY20" fmla="*/ 2837965 h 3414000"/>
              <a:gd name="connsiteX21" fmla="*/ 8039917 w 12192000"/>
              <a:gd name="connsiteY21" fmla="*/ 2834055 h 3414000"/>
              <a:gd name="connsiteX22" fmla="*/ 6923165 w 12192000"/>
              <a:gd name="connsiteY22" fmla="*/ 2920979 h 3414000"/>
              <a:gd name="connsiteX23" fmla="*/ 3308916 w 12192000"/>
              <a:gd name="connsiteY23" fmla="*/ 3049911 h 3414000"/>
              <a:gd name="connsiteX24" fmla="*/ 2279650 w 12192000"/>
              <a:gd name="connsiteY24" fmla="*/ 3187700 h 3414000"/>
              <a:gd name="connsiteX25" fmla="*/ 2046142 w 12192000"/>
              <a:gd name="connsiteY25" fmla="*/ 3203263 h 3414000"/>
              <a:gd name="connsiteX26" fmla="*/ 1835150 w 12192000"/>
              <a:gd name="connsiteY26" fmla="*/ 3200400 h 3414000"/>
              <a:gd name="connsiteX27" fmla="*/ 1560312 w 12192000"/>
              <a:gd name="connsiteY27" fmla="*/ 3212173 h 3414000"/>
              <a:gd name="connsiteX28" fmla="*/ 1304604 w 12192000"/>
              <a:gd name="connsiteY28" fmla="*/ 3185587 h 3414000"/>
              <a:gd name="connsiteX29" fmla="*/ 1160924 w 12192000"/>
              <a:gd name="connsiteY29" fmla="*/ 3219675 h 3414000"/>
              <a:gd name="connsiteX30" fmla="*/ 909691 w 12192000"/>
              <a:gd name="connsiteY30" fmla="*/ 3216917 h 3414000"/>
              <a:gd name="connsiteX31" fmla="*/ 764022 w 12192000"/>
              <a:gd name="connsiteY31" fmla="*/ 3235844 h 3414000"/>
              <a:gd name="connsiteX32" fmla="*/ 701916 w 12192000"/>
              <a:gd name="connsiteY32" fmla="*/ 3250221 h 3414000"/>
              <a:gd name="connsiteX33" fmla="*/ 408703 w 12192000"/>
              <a:gd name="connsiteY33" fmla="*/ 3323459 h 3414000"/>
              <a:gd name="connsiteX34" fmla="*/ 369867 w 12192000"/>
              <a:gd name="connsiteY34" fmla="*/ 3339093 h 3414000"/>
              <a:gd name="connsiteX35" fmla="*/ 318912 w 12192000"/>
              <a:gd name="connsiteY35" fmla="*/ 3367911 h 3414000"/>
              <a:gd name="connsiteX36" fmla="*/ 119549 w 12192000"/>
              <a:gd name="connsiteY36" fmla="*/ 3404650 h 3414000"/>
              <a:gd name="connsiteX37" fmla="*/ 0 w 12192000"/>
              <a:gd name="connsiteY37" fmla="*/ 3414000 h 3414000"/>
              <a:gd name="connsiteX38" fmla="*/ 0 w 12192000"/>
              <a:gd name="connsiteY38" fmla="*/ 0 h 341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192000" h="3414000">
                <a:moveTo>
                  <a:pt x="0" y="0"/>
                </a:moveTo>
                <a:lnTo>
                  <a:pt x="12192000" y="0"/>
                </a:lnTo>
                <a:lnTo>
                  <a:pt x="12192000" y="3363677"/>
                </a:lnTo>
                <a:lnTo>
                  <a:pt x="12141171" y="3348643"/>
                </a:lnTo>
                <a:cubicBezTo>
                  <a:pt x="12130340" y="3352656"/>
                  <a:pt x="12120137" y="3342208"/>
                  <a:pt x="12096804" y="3337419"/>
                </a:cubicBezTo>
                <a:cubicBezTo>
                  <a:pt x="12073471" y="3332630"/>
                  <a:pt x="12025984" y="3353421"/>
                  <a:pt x="12001172" y="3319906"/>
                </a:cubicBezTo>
                <a:cubicBezTo>
                  <a:pt x="11931984" y="3317322"/>
                  <a:pt x="11987030" y="3316977"/>
                  <a:pt x="11929171" y="3326226"/>
                </a:cubicBezTo>
                <a:cubicBezTo>
                  <a:pt x="11931062" y="3332410"/>
                  <a:pt x="11821861" y="3285262"/>
                  <a:pt x="11820782" y="3289139"/>
                </a:cubicBezTo>
                <a:lnTo>
                  <a:pt x="11760586" y="3251827"/>
                </a:lnTo>
                <a:cubicBezTo>
                  <a:pt x="11725035" y="3246909"/>
                  <a:pt x="11677570" y="3253905"/>
                  <a:pt x="11653933" y="3237073"/>
                </a:cubicBezTo>
                <a:cubicBezTo>
                  <a:pt x="11648284" y="3237361"/>
                  <a:pt x="11597503" y="3198993"/>
                  <a:pt x="11577355" y="3211512"/>
                </a:cubicBezTo>
                <a:cubicBezTo>
                  <a:pt x="11529762" y="3203503"/>
                  <a:pt x="11537361" y="3169633"/>
                  <a:pt x="11462173" y="3157413"/>
                </a:cubicBezTo>
                <a:cubicBezTo>
                  <a:pt x="11410782" y="3145332"/>
                  <a:pt x="11394963" y="3124923"/>
                  <a:pt x="11336983" y="3096805"/>
                </a:cubicBezTo>
                <a:cubicBezTo>
                  <a:pt x="11307545" y="3084857"/>
                  <a:pt x="11278574" y="3101437"/>
                  <a:pt x="11255758" y="3091685"/>
                </a:cubicBezTo>
                <a:cubicBezTo>
                  <a:pt x="11232943" y="3081933"/>
                  <a:pt x="11238810" y="3066090"/>
                  <a:pt x="11200090" y="3038291"/>
                </a:cubicBezTo>
                <a:cubicBezTo>
                  <a:pt x="11153789" y="3006660"/>
                  <a:pt x="11084773" y="2967348"/>
                  <a:pt x="11053220" y="2918932"/>
                </a:cubicBezTo>
                <a:cubicBezTo>
                  <a:pt x="11009753" y="2888387"/>
                  <a:pt x="10991742" y="2867291"/>
                  <a:pt x="10939288" y="2855023"/>
                </a:cubicBezTo>
                <a:cubicBezTo>
                  <a:pt x="10775958" y="2834655"/>
                  <a:pt x="10755286" y="2847290"/>
                  <a:pt x="10744450" y="2833410"/>
                </a:cubicBezTo>
                <a:cubicBezTo>
                  <a:pt x="10732967" y="2835610"/>
                  <a:pt x="10488076" y="2783584"/>
                  <a:pt x="10343114" y="2798726"/>
                </a:cubicBezTo>
                <a:cubicBezTo>
                  <a:pt x="10237708" y="2801066"/>
                  <a:pt x="10137651" y="2840908"/>
                  <a:pt x="10082228" y="2811706"/>
                </a:cubicBezTo>
                <a:cubicBezTo>
                  <a:pt x="10002977" y="2836117"/>
                  <a:pt x="10065027" y="2834240"/>
                  <a:pt x="9724642" y="2837965"/>
                </a:cubicBezTo>
                <a:cubicBezTo>
                  <a:pt x="9384257" y="2841690"/>
                  <a:pt x="8208254" y="2743821"/>
                  <a:pt x="8039917" y="2834055"/>
                </a:cubicBezTo>
                <a:cubicBezTo>
                  <a:pt x="7683020" y="2867979"/>
                  <a:pt x="7380768" y="2943417"/>
                  <a:pt x="6923165" y="2920979"/>
                </a:cubicBezTo>
                <a:cubicBezTo>
                  <a:pt x="5970797" y="2826377"/>
                  <a:pt x="4381148" y="3024063"/>
                  <a:pt x="3308916" y="3049911"/>
                </a:cubicBezTo>
                <a:cubicBezTo>
                  <a:pt x="2539230" y="3090131"/>
                  <a:pt x="2490112" y="3162141"/>
                  <a:pt x="2279650" y="3187700"/>
                </a:cubicBezTo>
                <a:cubicBezTo>
                  <a:pt x="2069188" y="3213259"/>
                  <a:pt x="2113875" y="3207496"/>
                  <a:pt x="2046142" y="3203263"/>
                </a:cubicBezTo>
                <a:cubicBezTo>
                  <a:pt x="1978409" y="3199030"/>
                  <a:pt x="1916122" y="3198915"/>
                  <a:pt x="1835150" y="3200400"/>
                </a:cubicBezTo>
                <a:cubicBezTo>
                  <a:pt x="1728778" y="3151085"/>
                  <a:pt x="1655086" y="3208292"/>
                  <a:pt x="1560312" y="3212173"/>
                </a:cubicBezTo>
                <a:cubicBezTo>
                  <a:pt x="1488788" y="3201117"/>
                  <a:pt x="1381396" y="3228826"/>
                  <a:pt x="1304604" y="3185587"/>
                </a:cubicBezTo>
                <a:cubicBezTo>
                  <a:pt x="1214758" y="3240983"/>
                  <a:pt x="1240861" y="3204815"/>
                  <a:pt x="1160924" y="3219675"/>
                </a:cubicBezTo>
                <a:cubicBezTo>
                  <a:pt x="1120940" y="3215838"/>
                  <a:pt x="1029088" y="3185515"/>
                  <a:pt x="909691" y="3216917"/>
                </a:cubicBezTo>
                <a:cubicBezTo>
                  <a:pt x="894584" y="3261614"/>
                  <a:pt x="794971" y="3221232"/>
                  <a:pt x="764022" y="3235844"/>
                </a:cubicBezTo>
                <a:cubicBezTo>
                  <a:pt x="713144" y="3261930"/>
                  <a:pt x="769147" y="3237497"/>
                  <a:pt x="701916" y="3250221"/>
                </a:cubicBezTo>
                <a:cubicBezTo>
                  <a:pt x="644189" y="3215026"/>
                  <a:pt x="469866" y="3373155"/>
                  <a:pt x="408703" y="3323459"/>
                </a:cubicBezTo>
                <a:cubicBezTo>
                  <a:pt x="401506" y="3343302"/>
                  <a:pt x="389128" y="3337529"/>
                  <a:pt x="369867" y="3339093"/>
                </a:cubicBezTo>
                <a:cubicBezTo>
                  <a:pt x="365490" y="3372373"/>
                  <a:pt x="330308" y="3346613"/>
                  <a:pt x="318912" y="3367911"/>
                </a:cubicBezTo>
                <a:cubicBezTo>
                  <a:pt x="256532" y="3381125"/>
                  <a:pt x="186613" y="3396059"/>
                  <a:pt x="119549" y="3404650"/>
                </a:cubicBezTo>
                <a:lnTo>
                  <a:pt x="0" y="341400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id="{85306E64-E868-4378-9486-393C92BC8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14187" y="1598654"/>
            <a:ext cx="3707642" cy="25478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6" name="Picture 25" descr="A cartoon of a person holding a sign&#10;&#10;AI-generated content may be incorrect.">
            <a:extLst>
              <a:ext uri="{FF2B5EF4-FFF2-40B4-BE49-F238E27FC236}">
                <a16:creationId xmlns:a16="http://schemas.microsoft.com/office/drawing/2014/main" id="{681BE0DE-E90F-DE9C-6042-33FC152A36F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82253" y="1793697"/>
            <a:ext cx="3371511" cy="2157767"/>
          </a:xfrm>
          <a:prstGeom prst="rect">
            <a:avLst/>
          </a:prstGeom>
        </p:spPr>
      </p:pic>
      <p:sp>
        <p:nvSpPr>
          <p:cNvPr id="46" name="Freeform: Shape 45">
            <a:extLst>
              <a:ext uri="{FF2B5EF4-FFF2-40B4-BE49-F238E27FC236}">
                <a16:creationId xmlns:a16="http://schemas.microsoft.com/office/drawing/2014/main" id="{746397E0-ADFC-4B92-B60C-7861F0210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70112" y="1598654"/>
            <a:ext cx="3707642" cy="25478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TextBox 34">
            <a:extLst>
              <a:ext uri="{FF2B5EF4-FFF2-40B4-BE49-F238E27FC236}">
                <a16:creationId xmlns:a16="http://schemas.microsoft.com/office/drawing/2014/main" id="{6323A759-DB02-17DE-2EDB-6C5D338FB844}"/>
              </a:ext>
            </a:extLst>
          </p:cNvPr>
          <p:cNvSpPr txBox="1"/>
          <p:nvPr/>
        </p:nvSpPr>
        <p:spPr>
          <a:xfrm>
            <a:off x="1637733" y="4524232"/>
            <a:ext cx="8898340" cy="1624083"/>
          </a:xfrm>
          <a:prstGeom prst="rect">
            <a:avLst/>
          </a:prstGeom>
        </p:spPr>
        <p:txBody>
          <a:bodyPr vert="horz" lIns="91440" tIns="45720" rIns="91440" bIns="45720" rtlCol="0">
            <a:normAutofit/>
          </a:bodyPr>
          <a:lstStyle/>
          <a:p>
            <a:pPr marL="0" lvl="0" indent="-228600" algn="ctr">
              <a:lnSpc>
                <a:spcPct val="90000"/>
              </a:lnSpc>
              <a:spcBef>
                <a:spcPct val="0"/>
              </a:spcBef>
              <a:spcAft>
                <a:spcPct val="35000"/>
              </a:spcAft>
              <a:buFont typeface="Arial" panose="020B0604020202020204" pitchFamily="34" charset="0"/>
              <a:buChar char="•"/>
            </a:pPr>
            <a:r>
              <a:rPr lang="en-US" sz="1700" dirty="0">
                <a:solidFill>
                  <a:srgbClr val="002060"/>
                </a:solidFill>
              </a:rPr>
              <a:t>Open Research Support Unit Lead, Technological University Dublin</a:t>
            </a:r>
          </a:p>
          <a:p>
            <a:pPr marL="0" lvl="0" indent="-228600" algn="ctr">
              <a:lnSpc>
                <a:spcPct val="90000"/>
              </a:lnSpc>
              <a:spcBef>
                <a:spcPct val="0"/>
              </a:spcBef>
              <a:spcAft>
                <a:spcPct val="35000"/>
              </a:spcAft>
              <a:buFont typeface="Arial" panose="020B0604020202020204" pitchFamily="34" charset="0"/>
              <a:buChar char="•"/>
            </a:pPr>
            <a:r>
              <a:rPr lang="en-US" sz="1700" dirty="0">
                <a:solidFill>
                  <a:srgbClr val="002060"/>
                </a:solidFill>
              </a:rPr>
              <a:t>Qualified (Research) Data Steward</a:t>
            </a:r>
          </a:p>
          <a:p>
            <a:pPr marL="0" lvl="0" indent="-228600" algn="ctr">
              <a:lnSpc>
                <a:spcPct val="90000"/>
              </a:lnSpc>
              <a:spcBef>
                <a:spcPct val="0"/>
              </a:spcBef>
              <a:spcAft>
                <a:spcPct val="35000"/>
              </a:spcAft>
              <a:buFont typeface="Arial" panose="020B0604020202020204" pitchFamily="34" charset="0"/>
              <a:buChar char="•"/>
            </a:pPr>
            <a:r>
              <a:rPr lang="en-US" sz="1700" dirty="0">
                <a:solidFill>
                  <a:srgbClr val="002060"/>
                </a:solidFill>
              </a:rPr>
              <a:t>Background in Copyright &amp; Rights Management</a:t>
            </a:r>
          </a:p>
          <a:p>
            <a:pPr marL="0" lvl="0" indent="-228600" algn="ctr">
              <a:lnSpc>
                <a:spcPct val="90000"/>
              </a:lnSpc>
              <a:spcBef>
                <a:spcPct val="0"/>
              </a:spcBef>
              <a:spcAft>
                <a:spcPct val="35000"/>
              </a:spcAft>
              <a:buFont typeface="Arial" panose="020B0604020202020204" pitchFamily="34" charset="0"/>
              <a:buChar char="•"/>
            </a:pPr>
            <a:r>
              <a:rPr lang="en-US" sz="1700" dirty="0">
                <a:solidFill>
                  <a:srgbClr val="002060"/>
                </a:solidFill>
              </a:rPr>
              <a:t>Co-Chair European Research Manager’s Open Science Group</a:t>
            </a:r>
          </a:p>
          <a:p>
            <a:pPr marL="0" lvl="0" indent="-228600" algn="ctr">
              <a:lnSpc>
                <a:spcPct val="90000"/>
              </a:lnSpc>
              <a:spcBef>
                <a:spcPct val="0"/>
              </a:spcBef>
              <a:spcAft>
                <a:spcPct val="35000"/>
              </a:spcAft>
              <a:buFont typeface="Arial" panose="020B0604020202020204" pitchFamily="34" charset="0"/>
              <a:buChar char="•"/>
            </a:pPr>
            <a:r>
              <a:rPr lang="en-US" sz="1700" dirty="0">
                <a:solidFill>
                  <a:srgbClr val="002060"/>
                </a:solidFill>
              </a:rPr>
              <a:t>EOSC-Ireland National Task Force member</a:t>
            </a:r>
          </a:p>
        </p:txBody>
      </p:sp>
      <p:sp>
        <p:nvSpPr>
          <p:cNvPr id="21" name="Rectangle 20">
            <a:extLst>
              <a:ext uri="{FF2B5EF4-FFF2-40B4-BE49-F238E27FC236}">
                <a16:creationId xmlns:a16="http://schemas.microsoft.com/office/drawing/2014/main" id="{05F2C75F-5616-4745-9421-BC5F913FE342}"/>
              </a:ext>
            </a:extLst>
          </p:cNvPr>
          <p:cNvSpPr/>
          <p:nvPr/>
        </p:nvSpPr>
        <p:spPr>
          <a:xfrm>
            <a:off x="2678995" y="1029865"/>
            <a:ext cx="6834009" cy="79971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E"/>
          </a:p>
        </p:txBody>
      </p:sp>
      <p:sp>
        <p:nvSpPr>
          <p:cNvPr id="19" name="Rectangle 18">
            <a:extLst>
              <a:ext uri="{FF2B5EF4-FFF2-40B4-BE49-F238E27FC236}">
                <a16:creationId xmlns:a16="http://schemas.microsoft.com/office/drawing/2014/main" id="{733FFDBD-4167-92C3-F1AF-4235FB69B5AC}"/>
              </a:ext>
            </a:extLst>
          </p:cNvPr>
          <p:cNvSpPr/>
          <p:nvPr/>
        </p:nvSpPr>
        <p:spPr>
          <a:xfrm>
            <a:off x="2678995" y="1829576"/>
            <a:ext cx="6834009" cy="79971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E"/>
          </a:p>
        </p:txBody>
      </p:sp>
      <p:sp>
        <p:nvSpPr>
          <p:cNvPr id="17" name="Rectangle 16">
            <a:extLst>
              <a:ext uri="{FF2B5EF4-FFF2-40B4-BE49-F238E27FC236}">
                <a16:creationId xmlns:a16="http://schemas.microsoft.com/office/drawing/2014/main" id="{7447F398-B818-E466-5829-5110A175881E}"/>
              </a:ext>
            </a:extLst>
          </p:cNvPr>
          <p:cNvSpPr/>
          <p:nvPr/>
        </p:nvSpPr>
        <p:spPr>
          <a:xfrm>
            <a:off x="2678995" y="2629288"/>
            <a:ext cx="6834009" cy="79971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E"/>
          </a:p>
        </p:txBody>
      </p:sp>
      <p:sp>
        <p:nvSpPr>
          <p:cNvPr id="13" name="Rectangle 12">
            <a:extLst>
              <a:ext uri="{FF2B5EF4-FFF2-40B4-BE49-F238E27FC236}">
                <a16:creationId xmlns:a16="http://schemas.microsoft.com/office/drawing/2014/main" id="{FA71C727-2C69-00A7-E190-FC253491AD3F}"/>
              </a:ext>
            </a:extLst>
          </p:cNvPr>
          <p:cNvSpPr/>
          <p:nvPr/>
        </p:nvSpPr>
        <p:spPr>
          <a:xfrm>
            <a:off x="2678995" y="4228711"/>
            <a:ext cx="6834009" cy="79971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E"/>
          </a:p>
        </p:txBody>
      </p:sp>
      <p:sp>
        <p:nvSpPr>
          <p:cNvPr id="27" name="TextBox 26">
            <a:extLst>
              <a:ext uri="{FF2B5EF4-FFF2-40B4-BE49-F238E27FC236}">
                <a16:creationId xmlns:a16="http://schemas.microsoft.com/office/drawing/2014/main" id="{B898287C-6212-E35A-3167-4A6383616A60}"/>
              </a:ext>
            </a:extLst>
          </p:cNvPr>
          <p:cNvSpPr txBox="1"/>
          <p:nvPr/>
        </p:nvSpPr>
        <p:spPr>
          <a:xfrm>
            <a:off x="2141948" y="3941263"/>
            <a:ext cx="797013" cy="215444"/>
          </a:xfrm>
          <a:prstGeom prst="rect">
            <a:avLst/>
          </a:prstGeom>
          <a:noFill/>
        </p:spPr>
        <p:txBody>
          <a:bodyPr wrap="none" rtlCol="0">
            <a:spAutoFit/>
          </a:bodyPr>
          <a:lstStyle/>
          <a:p>
            <a:pPr algn="r">
              <a:spcAft>
                <a:spcPts val="600"/>
              </a:spcAft>
            </a:pPr>
            <a:r>
              <a:rPr lang="en-IE" sz="800" dirty="0">
                <a:hlinkClick r:id="rId4" tooltip="https://creativecommons.org/licenses/by-nc-sa/3.0/">
                  <a:extLst>
                    <a:ext uri="{A12FA001-AC4F-418D-AE19-62706E023703}">
                      <ahyp:hlinkClr xmlns:ahyp="http://schemas.microsoft.com/office/drawing/2018/hyperlinkcolor" val="tx"/>
                    </a:ext>
                  </a:extLst>
                </a:hlinkClick>
              </a:rPr>
              <a:t>CC BY-SA-NC</a:t>
            </a:r>
            <a:endParaRPr lang="en-IE" sz="800" dirty="0"/>
          </a:p>
        </p:txBody>
      </p:sp>
      <p:pic>
        <p:nvPicPr>
          <p:cNvPr id="41" name="Picture 40" descr="A person with curly hair wearing a green sweater&#10;&#10;AI-generated content may be incorrect.">
            <a:extLst>
              <a:ext uri="{FF2B5EF4-FFF2-40B4-BE49-F238E27FC236}">
                <a16:creationId xmlns:a16="http://schemas.microsoft.com/office/drawing/2014/main" id="{882233A5-E5A9-8E7E-66EF-93FC5E39CA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0161" y="1640241"/>
            <a:ext cx="1624584" cy="2438400"/>
          </a:xfrm>
          <a:prstGeom prst="rect">
            <a:avLst/>
          </a:prstGeom>
        </p:spPr>
      </p:pic>
    </p:spTree>
    <p:extLst>
      <p:ext uri="{BB962C8B-B14F-4D97-AF65-F5344CB8AC3E}">
        <p14:creationId xmlns:p14="http://schemas.microsoft.com/office/powerpoint/2010/main" val="184567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F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AI-generated content may be incorrect."/>
          <p:cNvPicPr>
            <a:picLocks noChangeAspect="1"/>
          </p:cNvPicPr>
          <p:nvPr/>
        </p:nvPicPr>
        <p:blipFill rotWithShape="1">
          <a:blip r:embed="rId2"/>
          <a:srcRect l="17070" t="24910" r="15062" b="11339"/>
          <a:stretch/>
        </p:blipFill>
        <p:spPr>
          <a:xfrm>
            <a:off x="1281343" y="1167342"/>
            <a:ext cx="9400010" cy="4966758"/>
          </a:xfrm>
          <a:prstGeom prst="rect">
            <a:avLst/>
          </a:prstGeom>
        </p:spPr>
      </p:pic>
      <p:sp>
        <p:nvSpPr>
          <p:cNvPr id="6" name="Rectangle 5"/>
          <p:cNvSpPr/>
          <p:nvPr/>
        </p:nvSpPr>
        <p:spPr>
          <a:xfrm>
            <a:off x="969264" y="138642"/>
            <a:ext cx="10253471" cy="1463040"/>
          </a:xfrm>
          <a:prstGeom prst="rect">
            <a:avLst/>
          </a:prstGeom>
        </p:spPr>
        <p:txBody>
          <a:bodyPr vert="horz" lIns="91440" tIns="45720" rIns="91440" bIns="45720" rtlCol="0" anchor="ctr">
            <a:normAutofit/>
          </a:bodyPr>
          <a:lstStyle/>
          <a:p>
            <a:pPr>
              <a:lnSpc>
                <a:spcPct val="90000"/>
              </a:lnSpc>
              <a:spcBef>
                <a:spcPts val="1000"/>
              </a:spcBef>
            </a:pPr>
            <a:r>
              <a:rPr lang="en-US" sz="2200" b="1" dirty="0" err="1">
                <a:solidFill>
                  <a:srgbClr val="002060"/>
                </a:solidFill>
              </a:rPr>
              <a:t>Spatio</a:t>
            </a:r>
            <a:r>
              <a:rPr lang="en-US" sz="2200" b="1" dirty="0">
                <a:solidFill>
                  <a:srgbClr val="002060"/>
                </a:solidFill>
              </a:rPr>
              <a:t>-Temporal Epidemiology of Waterborne Infections in the ROI: VTEC and Cryptosporidiosis (STEP-WISE)</a:t>
            </a:r>
          </a:p>
        </p:txBody>
      </p:sp>
      <p:sp>
        <p:nvSpPr>
          <p:cNvPr id="3" name="TextBox 2">
            <a:extLst>
              <a:ext uri="{FF2B5EF4-FFF2-40B4-BE49-F238E27FC236}">
                <a16:creationId xmlns:a16="http://schemas.microsoft.com/office/drawing/2014/main" id="{7704D8D3-46F0-FCAE-88BA-C4E9DF1184FF}"/>
              </a:ext>
            </a:extLst>
          </p:cNvPr>
          <p:cNvSpPr txBox="1"/>
          <p:nvPr/>
        </p:nvSpPr>
        <p:spPr>
          <a:xfrm>
            <a:off x="10603107" y="6605938"/>
            <a:ext cx="1511952" cy="215444"/>
          </a:xfrm>
          <a:prstGeom prst="rect">
            <a:avLst/>
          </a:prstGeom>
          <a:noFill/>
        </p:spPr>
        <p:txBody>
          <a:bodyPr wrap="none" rtlCol="0">
            <a:spAutoFit/>
          </a:bodyPr>
          <a:lstStyle/>
          <a:p>
            <a:pPr algn="r">
              <a:spcAft>
                <a:spcPts val="600"/>
              </a:spcAft>
            </a:pPr>
            <a:r>
              <a:rPr lang="en-IE" sz="800" u="sng" dirty="0">
                <a:solidFill>
                  <a:schemeClr val="bg1"/>
                </a:solidFill>
                <a:hlinkClick r:id="rId3" tooltip="https://creativecommons.org/licenses/by-nc-nd/3.0/">
                  <a:extLst>
                    <a:ext uri="{A12FA001-AC4F-418D-AE19-62706E023703}">
                      <ahyp:hlinkClr xmlns:ahyp="http://schemas.microsoft.com/office/drawing/2018/hyperlinkcolor" val="tx"/>
                    </a:ext>
                  </a:extLst>
                </a:hlinkClick>
              </a:rPr>
              <a:t>CC BY-NC-</a:t>
            </a:r>
            <a:r>
              <a:rPr lang="en-IE" sz="800" u="sng" dirty="0">
                <a:solidFill>
                  <a:schemeClr val="bg1"/>
                </a:solidFill>
              </a:rPr>
              <a:t>SA </a:t>
            </a:r>
            <a:r>
              <a:rPr lang="en-IE" sz="800" dirty="0">
                <a:solidFill>
                  <a:schemeClr val="bg1"/>
                </a:solidFill>
              </a:rPr>
              <a:t>– Dr Paul Hynds</a:t>
            </a:r>
          </a:p>
        </p:txBody>
      </p:sp>
    </p:spTree>
    <p:extLst>
      <p:ext uri="{BB962C8B-B14F-4D97-AF65-F5344CB8AC3E}">
        <p14:creationId xmlns:p14="http://schemas.microsoft.com/office/powerpoint/2010/main" val="568054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30E727-C236-67A6-D78F-92CA7B6A3CE0}"/>
            </a:ext>
          </a:extLst>
        </p:cNvPr>
        <p:cNvGrpSpPr/>
        <p:nvPr/>
      </p:nvGrpSpPr>
      <p:grpSpPr>
        <a:xfrm>
          <a:off x="0" y="0"/>
          <a:ext cx="0" cy="0"/>
          <a:chOff x="0" y="0"/>
          <a:chExt cx="0" cy="0"/>
        </a:xfrm>
      </p:grpSpPr>
      <p:sp>
        <p:nvSpPr>
          <p:cNvPr id="39" name="Rectangle 38">
            <a:extLst>
              <a:ext uri="{FF2B5EF4-FFF2-40B4-BE49-F238E27FC236}">
                <a16:creationId xmlns:a16="http://schemas.microsoft.com/office/drawing/2014/main" id="{AEC81B16-6A53-1818-9730-E7C18B71F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F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 name="Rectangle 40">
            <a:extLst>
              <a:ext uri="{FF2B5EF4-FFF2-40B4-BE49-F238E27FC236}">
                <a16:creationId xmlns:a16="http://schemas.microsoft.com/office/drawing/2014/main" id="{FA99DC64-D32B-8B08-11EA-793DCD8CE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1" name="Picture 10" descr="A screenshot of a computer&#10;&#10;AI-generated content may be incorrect.">
            <a:extLst>
              <a:ext uri="{FF2B5EF4-FFF2-40B4-BE49-F238E27FC236}">
                <a16:creationId xmlns:a16="http://schemas.microsoft.com/office/drawing/2014/main" id="{69D70EE8-8D1E-A256-2F6A-84507953D116}"/>
              </a:ext>
            </a:extLst>
          </p:cNvPr>
          <p:cNvPicPr>
            <a:picLocks noChangeAspect="1"/>
          </p:cNvPicPr>
          <p:nvPr/>
        </p:nvPicPr>
        <p:blipFill rotWithShape="1">
          <a:blip r:embed="rId2"/>
          <a:srcRect l="17070" t="24910" r="15062" b="11339"/>
          <a:stretch/>
        </p:blipFill>
        <p:spPr>
          <a:xfrm>
            <a:off x="1281343" y="1167342"/>
            <a:ext cx="9400010" cy="4966758"/>
          </a:xfrm>
          <a:prstGeom prst="rect">
            <a:avLst/>
          </a:prstGeom>
        </p:spPr>
      </p:pic>
      <p:sp>
        <p:nvSpPr>
          <p:cNvPr id="6" name="Rectangle 5">
            <a:extLst>
              <a:ext uri="{FF2B5EF4-FFF2-40B4-BE49-F238E27FC236}">
                <a16:creationId xmlns:a16="http://schemas.microsoft.com/office/drawing/2014/main" id="{54D2CAD1-834B-65C1-38F5-414668FE9CD1}"/>
              </a:ext>
            </a:extLst>
          </p:cNvPr>
          <p:cNvSpPr/>
          <p:nvPr/>
        </p:nvSpPr>
        <p:spPr>
          <a:xfrm>
            <a:off x="969264" y="138642"/>
            <a:ext cx="10253471" cy="146304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200" b="1" i="0" u="none" strike="noStrike" kern="1200" cap="none" spc="0" normalizeH="0" baseline="0" noProof="0" dirty="0">
                <a:ln>
                  <a:noFill/>
                </a:ln>
                <a:solidFill>
                  <a:srgbClr val="002060"/>
                </a:solidFill>
                <a:effectLst/>
                <a:uLnTx/>
                <a:uFillTx/>
                <a:latin typeface="Aptos" panose="02110004020202020204"/>
                <a:ea typeface="+mn-ea"/>
                <a:cs typeface="+mn-cs"/>
              </a:rPr>
              <a:t>Open Research (Data) in Action…</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23F74EB-388D-502E-D8D7-AA9F9AE6F2A1}"/>
                  </a:ext>
                </a:extLst>
              </p14:cNvPr>
              <p14:cNvContentPartPr/>
              <p14:nvPr/>
            </p14:nvContentPartPr>
            <p14:xfrm>
              <a:off x="1654704" y="4471416"/>
              <a:ext cx="1244160" cy="9360"/>
            </p14:xfrm>
          </p:contentPart>
        </mc:Choice>
        <mc:Fallback xmlns="">
          <p:pic>
            <p:nvPicPr>
              <p:cNvPr id="3" name="Ink 2">
                <a:extLst>
                  <a:ext uri="{FF2B5EF4-FFF2-40B4-BE49-F238E27FC236}">
                    <a16:creationId xmlns:a16="http://schemas.microsoft.com/office/drawing/2014/main" id="{023F74EB-388D-502E-D8D7-AA9F9AE6F2A1}"/>
                  </a:ext>
                </a:extLst>
              </p:cNvPr>
              <p:cNvPicPr/>
              <p:nvPr/>
            </p:nvPicPr>
            <p:blipFill>
              <a:blip r:embed="rId4"/>
              <a:stretch>
                <a:fillRect/>
              </a:stretch>
            </p:blipFill>
            <p:spPr>
              <a:xfrm>
                <a:off x="1600704" y="4363416"/>
                <a:ext cx="13518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FD50D72-E710-6E2C-743D-45F28C6CB718}"/>
                  </a:ext>
                </a:extLst>
              </p14:cNvPr>
              <p14:cNvContentPartPr/>
              <p14:nvPr/>
            </p14:nvContentPartPr>
            <p14:xfrm>
              <a:off x="1554624" y="5263056"/>
              <a:ext cx="1463040" cy="13320"/>
            </p14:xfrm>
          </p:contentPart>
        </mc:Choice>
        <mc:Fallback xmlns="">
          <p:pic>
            <p:nvPicPr>
              <p:cNvPr id="5" name="Ink 4">
                <a:extLst>
                  <a:ext uri="{FF2B5EF4-FFF2-40B4-BE49-F238E27FC236}">
                    <a16:creationId xmlns:a16="http://schemas.microsoft.com/office/drawing/2014/main" id="{5FD50D72-E710-6E2C-743D-45F28C6CB718}"/>
                  </a:ext>
                </a:extLst>
              </p:cNvPr>
              <p:cNvPicPr/>
              <p:nvPr/>
            </p:nvPicPr>
            <p:blipFill>
              <a:blip r:embed="rId6"/>
              <a:stretch>
                <a:fillRect/>
              </a:stretch>
            </p:blipFill>
            <p:spPr>
              <a:xfrm>
                <a:off x="1500984" y="5155056"/>
                <a:ext cx="15706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5F70BB28-DED9-DB8D-B860-C89D59BD2C7C}"/>
                  </a:ext>
                </a:extLst>
              </p14:cNvPr>
              <p14:cNvContentPartPr/>
              <p14:nvPr/>
            </p14:nvContentPartPr>
            <p14:xfrm>
              <a:off x="7507584" y="2267856"/>
              <a:ext cx="813600" cy="360"/>
            </p14:xfrm>
          </p:contentPart>
        </mc:Choice>
        <mc:Fallback xmlns="">
          <p:pic>
            <p:nvPicPr>
              <p:cNvPr id="8" name="Ink 7">
                <a:extLst>
                  <a:ext uri="{FF2B5EF4-FFF2-40B4-BE49-F238E27FC236}">
                    <a16:creationId xmlns:a16="http://schemas.microsoft.com/office/drawing/2014/main" id="{5F70BB28-DED9-DB8D-B860-C89D59BD2C7C}"/>
                  </a:ext>
                </a:extLst>
              </p:cNvPr>
              <p:cNvPicPr/>
              <p:nvPr/>
            </p:nvPicPr>
            <p:blipFill>
              <a:blip r:embed="rId8"/>
              <a:stretch>
                <a:fillRect/>
              </a:stretch>
            </p:blipFill>
            <p:spPr>
              <a:xfrm>
                <a:off x="7453944" y="2159856"/>
                <a:ext cx="921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9D62246-AE0B-25C9-79F8-836407158748}"/>
                  </a:ext>
                </a:extLst>
              </p14:cNvPr>
              <p14:cNvContentPartPr/>
              <p14:nvPr/>
            </p14:nvContentPartPr>
            <p14:xfrm>
              <a:off x="7552944" y="3620736"/>
              <a:ext cx="859680" cy="28080"/>
            </p14:xfrm>
          </p:contentPart>
        </mc:Choice>
        <mc:Fallback xmlns="">
          <p:pic>
            <p:nvPicPr>
              <p:cNvPr id="10" name="Ink 9">
                <a:extLst>
                  <a:ext uri="{FF2B5EF4-FFF2-40B4-BE49-F238E27FC236}">
                    <a16:creationId xmlns:a16="http://schemas.microsoft.com/office/drawing/2014/main" id="{29D62246-AE0B-25C9-79F8-836407158748}"/>
                  </a:ext>
                </a:extLst>
              </p:cNvPr>
              <p:cNvPicPr/>
              <p:nvPr/>
            </p:nvPicPr>
            <p:blipFill>
              <a:blip r:embed="rId10"/>
              <a:stretch>
                <a:fillRect/>
              </a:stretch>
            </p:blipFill>
            <p:spPr>
              <a:xfrm>
                <a:off x="7498944" y="3512736"/>
                <a:ext cx="9673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A9E39BBF-BBE5-5631-50B9-DDA0B9D19FC4}"/>
                  </a:ext>
                </a:extLst>
              </p14:cNvPr>
              <p14:cNvContentPartPr/>
              <p14:nvPr/>
            </p14:nvContentPartPr>
            <p14:xfrm>
              <a:off x="3093984" y="2203416"/>
              <a:ext cx="993600" cy="27720"/>
            </p14:xfrm>
          </p:contentPart>
        </mc:Choice>
        <mc:Fallback xmlns="">
          <p:pic>
            <p:nvPicPr>
              <p:cNvPr id="12" name="Ink 11">
                <a:extLst>
                  <a:ext uri="{FF2B5EF4-FFF2-40B4-BE49-F238E27FC236}">
                    <a16:creationId xmlns:a16="http://schemas.microsoft.com/office/drawing/2014/main" id="{A9E39BBF-BBE5-5631-50B9-DDA0B9D19FC4}"/>
                  </a:ext>
                </a:extLst>
              </p:cNvPr>
              <p:cNvPicPr/>
              <p:nvPr/>
            </p:nvPicPr>
            <p:blipFill>
              <a:blip r:embed="rId12"/>
              <a:stretch>
                <a:fillRect/>
              </a:stretch>
            </p:blipFill>
            <p:spPr>
              <a:xfrm>
                <a:off x="3040344" y="2095776"/>
                <a:ext cx="11012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D96F658C-CC19-5BDA-6DA9-5D16A806F45E}"/>
                  </a:ext>
                </a:extLst>
              </p14:cNvPr>
              <p14:cNvContentPartPr/>
              <p14:nvPr/>
            </p14:nvContentPartPr>
            <p14:xfrm>
              <a:off x="1654704" y="2962296"/>
              <a:ext cx="1061640" cy="360"/>
            </p14:xfrm>
          </p:contentPart>
        </mc:Choice>
        <mc:Fallback xmlns="">
          <p:pic>
            <p:nvPicPr>
              <p:cNvPr id="14" name="Ink 13">
                <a:extLst>
                  <a:ext uri="{FF2B5EF4-FFF2-40B4-BE49-F238E27FC236}">
                    <a16:creationId xmlns:a16="http://schemas.microsoft.com/office/drawing/2014/main" id="{D96F658C-CC19-5BDA-6DA9-5D16A806F45E}"/>
                  </a:ext>
                </a:extLst>
              </p:cNvPr>
              <p:cNvPicPr/>
              <p:nvPr/>
            </p:nvPicPr>
            <p:blipFill>
              <a:blip r:embed="rId14"/>
              <a:stretch>
                <a:fillRect/>
              </a:stretch>
            </p:blipFill>
            <p:spPr>
              <a:xfrm>
                <a:off x="1600704" y="2854296"/>
                <a:ext cx="1169280" cy="216000"/>
              </a:xfrm>
              <a:prstGeom prst="rect">
                <a:avLst/>
              </a:prstGeom>
            </p:spPr>
          </p:pic>
        </mc:Fallback>
      </mc:AlternateContent>
      <p:sp>
        <p:nvSpPr>
          <p:cNvPr id="2" name="TextBox 1">
            <a:extLst>
              <a:ext uri="{FF2B5EF4-FFF2-40B4-BE49-F238E27FC236}">
                <a16:creationId xmlns:a16="http://schemas.microsoft.com/office/drawing/2014/main" id="{47162A28-1C59-8FFC-6A0B-C91A5BA40959}"/>
              </a:ext>
            </a:extLst>
          </p:cNvPr>
          <p:cNvSpPr txBox="1"/>
          <p:nvPr/>
        </p:nvSpPr>
        <p:spPr>
          <a:xfrm>
            <a:off x="10603107" y="6605938"/>
            <a:ext cx="1511952" cy="215444"/>
          </a:xfrm>
          <a:prstGeom prst="rect">
            <a:avLst/>
          </a:prstGeom>
          <a:noFill/>
        </p:spPr>
        <p:txBody>
          <a:bodyPr wrap="none" rtlCol="0">
            <a:spAutoFit/>
          </a:bodyPr>
          <a:lstStyle/>
          <a:p>
            <a:pPr algn="r">
              <a:spcAft>
                <a:spcPts val="600"/>
              </a:spcAft>
            </a:pPr>
            <a:r>
              <a:rPr lang="en-IE" sz="800" u="sng" dirty="0">
                <a:solidFill>
                  <a:schemeClr val="bg1"/>
                </a:solidFill>
                <a:hlinkClick r:id="rId15" tooltip="https://creativecommons.org/licenses/by-nc-nd/3.0/">
                  <a:extLst>
                    <a:ext uri="{A12FA001-AC4F-418D-AE19-62706E023703}">
                      <ahyp:hlinkClr xmlns:ahyp="http://schemas.microsoft.com/office/drawing/2018/hyperlinkcolor" val="tx"/>
                    </a:ext>
                  </a:extLst>
                </a:hlinkClick>
              </a:rPr>
              <a:t>CC BY-NC-</a:t>
            </a:r>
            <a:r>
              <a:rPr lang="en-IE" sz="800" u="sng" dirty="0">
                <a:solidFill>
                  <a:schemeClr val="bg1"/>
                </a:solidFill>
              </a:rPr>
              <a:t>SA </a:t>
            </a:r>
            <a:r>
              <a:rPr lang="en-IE" sz="800" dirty="0">
                <a:solidFill>
                  <a:schemeClr val="bg1"/>
                </a:solidFill>
              </a:rPr>
              <a:t>– Dr Paul Hynds</a:t>
            </a:r>
          </a:p>
        </p:txBody>
      </p:sp>
    </p:spTree>
    <p:extLst>
      <p:ext uri="{BB962C8B-B14F-4D97-AF65-F5344CB8AC3E}">
        <p14:creationId xmlns:p14="http://schemas.microsoft.com/office/powerpoint/2010/main" val="3475757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8" name="Picture 7" descr="A screenshot of a computer screen&#10;&#10;AI-generated content may be incorrect."/>
          <p:cNvPicPr>
            <a:picLocks noChangeAspect="1"/>
          </p:cNvPicPr>
          <p:nvPr/>
        </p:nvPicPr>
        <p:blipFill rotWithShape="1">
          <a:blip r:embed="rId2"/>
          <a:srcRect l="7" t="4266" r="-4" b="5200"/>
          <a:stretch>
            <a:fillRect/>
          </a:stretch>
        </p:blipFill>
        <p:spPr>
          <a:xfrm>
            <a:off x="-1219" y="292608"/>
            <a:ext cx="12191695" cy="6208776"/>
          </a:xfrm>
          <a:prstGeom prst="rect">
            <a:avLst/>
          </a:prstGeom>
        </p:spPr>
      </p:pic>
      <p:sp>
        <p:nvSpPr>
          <p:cNvPr id="18" name="Freeform: Shape 17">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81377" y="1386250"/>
            <a:ext cx="4598786" cy="411340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9573" y="1494845"/>
            <a:ext cx="4354593" cy="386112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dirty="0">
              <a:solidFill>
                <a:prstClr val="white"/>
              </a:solidFill>
              <a:latin typeface="Meiryo"/>
            </a:endParaRPr>
          </a:p>
        </p:txBody>
      </p:sp>
      <p:sp>
        <p:nvSpPr>
          <p:cNvPr id="22" name="Freeform: Shape 21">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987224" y="1122042"/>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1636511" y="1872171"/>
            <a:ext cx="3555692" cy="2042712"/>
          </a:xfrm>
        </p:spPr>
        <p:txBody>
          <a:bodyPr vert="horz" lIns="91440" tIns="45720" rIns="91440" bIns="45720" rtlCol="0" anchor="b">
            <a:normAutofit/>
          </a:bodyPr>
          <a:lstStyle/>
          <a:p>
            <a:pPr algn="ctr"/>
            <a:r>
              <a:rPr lang="en-US" sz="4000" b="1" kern="1200">
                <a:solidFill>
                  <a:schemeClr val="tx1">
                    <a:lumMod val="75000"/>
                    <a:lumOff val="25000"/>
                  </a:schemeClr>
                </a:solidFill>
                <a:latin typeface="+mj-lt"/>
                <a:ea typeface="+mj-ea"/>
                <a:cs typeface="+mj-cs"/>
              </a:rPr>
              <a:t>Why Open Data = New Insights</a:t>
            </a:r>
          </a:p>
        </p:txBody>
      </p:sp>
      <p:grpSp>
        <p:nvGrpSpPr>
          <p:cNvPr id="24" name="Group 23">
            <a:extLst>
              <a:ext uri="{FF2B5EF4-FFF2-40B4-BE49-F238E27FC236}">
                <a16:creationId xmlns:a16="http://schemas.microsoft.com/office/drawing/2014/main" id="{06536C0D-2219-44F1-94EC-B9A56501DB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6303" y="1122043"/>
            <a:ext cx="4908132" cy="4613915"/>
            <a:chOff x="6516303" y="1122043"/>
            <a:chExt cx="4908132" cy="4613915"/>
          </a:xfrm>
        </p:grpSpPr>
        <p:sp>
          <p:nvSpPr>
            <p:cNvPr id="25" name="Freeform: Shape 24">
              <a:extLst>
                <a:ext uri="{FF2B5EF4-FFF2-40B4-BE49-F238E27FC236}">
                  <a16:creationId xmlns:a16="http://schemas.microsoft.com/office/drawing/2014/main" id="{9DF0CCBF-D7FD-451C-92EB-84C362B69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10901" y="1264257"/>
              <a:ext cx="4534335" cy="423539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2B1B8EEB-4E8B-43EC-AB8F-F7E2CD968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300000">
              <a:off x="6516303" y="1122043"/>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11" name="Picture 10" descr="A screenshot of a computer&#10;&#10;AI-generated content may be incorrect."/>
          <p:cNvPicPr>
            <a:picLocks noChangeAspect="1"/>
          </p:cNvPicPr>
          <p:nvPr/>
        </p:nvPicPr>
        <p:blipFill rotWithShape="1">
          <a:blip r:embed="rId3"/>
          <a:srcRect l="24897" r="15187" b="-1"/>
          <a:stretch>
            <a:fillRect/>
          </a:stretch>
        </p:blipFill>
        <p:spPr>
          <a:xfrm>
            <a:off x="6882275" y="1386254"/>
            <a:ext cx="4228348" cy="3969721"/>
          </a:xfrm>
          <a:custGeom>
            <a:avLst/>
            <a:gdLst/>
            <a:ahLst/>
            <a:cxnLst/>
            <a:rect l="l" t="t" r="r" b="b"/>
            <a:pathLst>
              <a:path w="3952684" h="3588642">
                <a:moveTo>
                  <a:pt x="2262021" y="0"/>
                </a:moveTo>
                <a:cubicBezTo>
                  <a:pt x="2521915" y="0"/>
                  <a:pt x="2761111" y="48268"/>
                  <a:pt x="2973080" y="143330"/>
                </a:cubicBezTo>
                <a:cubicBezTo>
                  <a:pt x="3171733" y="232491"/>
                  <a:pt x="3346211" y="362626"/>
                  <a:pt x="3491678" y="530048"/>
                </a:cubicBezTo>
                <a:cubicBezTo>
                  <a:pt x="3788979" y="872350"/>
                  <a:pt x="3952684" y="1358801"/>
                  <a:pt x="3952684" y="1899831"/>
                </a:cubicBezTo>
                <a:cubicBezTo>
                  <a:pt x="3952684" y="2115686"/>
                  <a:pt x="3889322" y="2288927"/>
                  <a:pt x="3747331" y="2461593"/>
                </a:cubicBezTo>
                <a:cubicBezTo>
                  <a:pt x="3598809" y="2642210"/>
                  <a:pt x="3375643" y="2808567"/>
                  <a:pt x="3139331" y="2984675"/>
                </a:cubicBezTo>
                <a:cubicBezTo>
                  <a:pt x="3095732" y="3017128"/>
                  <a:pt x="3050692" y="3050728"/>
                  <a:pt x="3005652" y="3084736"/>
                </a:cubicBezTo>
                <a:cubicBezTo>
                  <a:pt x="2602495" y="3389096"/>
                  <a:pt x="2308249" y="3588642"/>
                  <a:pt x="1907213" y="3588642"/>
                </a:cubicBezTo>
                <a:cubicBezTo>
                  <a:pt x="1296158" y="3588642"/>
                  <a:pt x="863400" y="3343695"/>
                  <a:pt x="460242" y="2769559"/>
                </a:cubicBezTo>
                <a:cubicBezTo>
                  <a:pt x="407483" y="2694411"/>
                  <a:pt x="355911" y="2626066"/>
                  <a:pt x="306036" y="2560014"/>
                </a:cubicBezTo>
                <a:cubicBezTo>
                  <a:pt x="99326" y="2286139"/>
                  <a:pt x="0" y="2143712"/>
                  <a:pt x="0" y="1899831"/>
                </a:cubicBezTo>
                <a:cubicBezTo>
                  <a:pt x="0" y="1657671"/>
                  <a:pt x="62259" y="1418460"/>
                  <a:pt x="184911" y="1188839"/>
                </a:cubicBezTo>
                <a:cubicBezTo>
                  <a:pt x="304934" y="964216"/>
                  <a:pt x="476527" y="758606"/>
                  <a:pt x="694859" y="577907"/>
                </a:cubicBezTo>
                <a:cubicBezTo>
                  <a:pt x="909458" y="400240"/>
                  <a:pt x="1164345" y="253716"/>
                  <a:pt x="1432127" y="154228"/>
                </a:cubicBezTo>
                <a:cubicBezTo>
                  <a:pt x="1707119" y="51875"/>
                  <a:pt x="1986436" y="0"/>
                  <a:pt x="2262021" y="0"/>
                </a:cubicBezTo>
                <a:close/>
              </a:path>
            </a:pathLst>
          </a:custGeom>
        </p:spPr>
      </p:pic>
      <p:sp>
        <p:nvSpPr>
          <p:cNvPr id="4" name="TextBox 3">
            <a:extLst>
              <a:ext uri="{FF2B5EF4-FFF2-40B4-BE49-F238E27FC236}">
                <a16:creationId xmlns:a16="http://schemas.microsoft.com/office/drawing/2014/main" id="{31B6A9D0-DAF5-9BD6-2E55-01F705DEE7BD}"/>
              </a:ext>
            </a:extLst>
          </p:cNvPr>
          <p:cNvSpPr txBox="1"/>
          <p:nvPr/>
        </p:nvSpPr>
        <p:spPr>
          <a:xfrm>
            <a:off x="10603107" y="6605938"/>
            <a:ext cx="1511952" cy="215444"/>
          </a:xfrm>
          <a:prstGeom prst="rect">
            <a:avLst/>
          </a:prstGeom>
          <a:noFill/>
        </p:spPr>
        <p:txBody>
          <a:bodyPr wrap="none" rtlCol="0">
            <a:spAutoFit/>
          </a:bodyPr>
          <a:lstStyle/>
          <a:p>
            <a:pPr algn="r">
              <a:spcAft>
                <a:spcPts val="600"/>
              </a:spcAft>
            </a:pPr>
            <a:r>
              <a:rPr lang="en-IE" sz="800" u="sng" dirty="0">
                <a:hlinkClick r:id="rId4" tooltip="https://creativecommons.org/licenses/by-nc-nd/3.0/">
                  <a:extLst>
                    <a:ext uri="{A12FA001-AC4F-418D-AE19-62706E023703}">
                      <ahyp:hlinkClr xmlns:ahyp="http://schemas.microsoft.com/office/drawing/2018/hyperlinkcolor" val="tx"/>
                    </a:ext>
                  </a:extLst>
                </a:hlinkClick>
              </a:rPr>
              <a:t>CC BY-NC-</a:t>
            </a:r>
            <a:r>
              <a:rPr lang="en-IE" sz="800" u="sng" dirty="0"/>
              <a:t>SA </a:t>
            </a:r>
            <a:r>
              <a:rPr lang="en-IE" sz="800" dirty="0"/>
              <a:t>– Dr Paul Hynds</a:t>
            </a:r>
          </a:p>
        </p:txBody>
      </p:sp>
    </p:spTree>
    <p:extLst>
      <p:ext uri="{BB962C8B-B14F-4D97-AF65-F5344CB8AC3E}">
        <p14:creationId xmlns:p14="http://schemas.microsoft.com/office/powerpoint/2010/main" val="11386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magnifying glass on a computer&#10;&#10;AI-generated content may be incorrect.">
            <a:extLst>
              <a:ext uri="{FF2B5EF4-FFF2-40B4-BE49-F238E27FC236}">
                <a16:creationId xmlns:a16="http://schemas.microsoft.com/office/drawing/2014/main" id="{AF69002E-5FA6-666B-91E8-97EAED5BF135}"/>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5393" r="-1" b="-1"/>
          <a:stretch>
            <a:fillRect/>
          </a:stretch>
        </p:blipFill>
        <p:spPr>
          <a:xfrm>
            <a:off x="3070" y="10"/>
            <a:ext cx="12188930" cy="6857990"/>
          </a:xfrm>
          <a:prstGeom prst="rect">
            <a:avLst/>
          </a:prstGeom>
        </p:spPr>
      </p:pic>
      <p:sp>
        <p:nvSpPr>
          <p:cNvPr id="4" name="TextBox 3">
            <a:extLst>
              <a:ext uri="{FF2B5EF4-FFF2-40B4-BE49-F238E27FC236}">
                <a16:creationId xmlns:a16="http://schemas.microsoft.com/office/drawing/2014/main" id="{0D0BFF5B-3A74-7179-2479-3DB51DBD449A}"/>
              </a:ext>
            </a:extLst>
          </p:cNvPr>
          <p:cNvSpPr txBox="1"/>
          <p:nvPr/>
        </p:nvSpPr>
        <p:spPr>
          <a:xfrm>
            <a:off x="1524000" y="1122363"/>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a:solidFill>
                  <a:schemeClr val="bg1"/>
                </a:solidFill>
                <a:latin typeface="+mj-lt"/>
                <a:ea typeface="+mj-ea"/>
                <a:cs typeface="+mj-cs"/>
              </a:rPr>
              <a:t>How to find and use research data</a:t>
            </a:r>
          </a:p>
        </p:txBody>
      </p:sp>
      <p:sp>
        <p:nvSpPr>
          <p:cNvPr id="20"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63F7233-6044-F728-7B07-55516A34BC27}"/>
              </a:ext>
            </a:extLst>
          </p:cNvPr>
          <p:cNvSpPr txBox="1"/>
          <p:nvPr/>
        </p:nvSpPr>
        <p:spPr>
          <a:xfrm>
            <a:off x="10113264" y="6626344"/>
            <a:ext cx="2075666" cy="21544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solidFill>
                <a:effectLst/>
                <a:latin typeface="Arial" panose="020B0604020202020204" pitchFamily="34" charset="0"/>
              </a:rPr>
              <a:t>Photo by </a:t>
            </a:r>
            <a:r>
              <a:rPr kumimoji="0" lang="en-US" altLang="en-US" sz="800" b="0" i="0" u="none" strike="noStrike" cap="none" normalizeH="0" baseline="0" dirty="0" err="1">
                <a:ln>
                  <a:noFill/>
                </a:ln>
                <a:solidFill>
                  <a:schemeClr val="bg1"/>
                </a:solidFill>
                <a:effectLst/>
                <a:latin typeface="Arial" panose="020B0604020202020204" pitchFamily="34" charset="0"/>
                <a:hlinkClick r:id="rId3">
                  <a:extLst>
                    <a:ext uri="{A12FA001-AC4F-418D-AE19-62706E023703}">
                      <ahyp:hlinkClr xmlns:ahyp="http://schemas.microsoft.com/office/drawing/2018/hyperlinkcolor" val="tx"/>
                    </a:ext>
                  </a:extLst>
                </a:hlinkClick>
              </a:rPr>
              <a:t>Agence</a:t>
            </a:r>
            <a:r>
              <a:rPr kumimoji="0" lang="en-US" altLang="en-US" sz="800" b="0" i="0" u="none" strike="noStrike" cap="none" normalizeH="0" baseline="0" dirty="0">
                <a:ln>
                  <a:noFill/>
                </a:ln>
                <a:solidFill>
                  <a:schemeClr val="bg1"/>
                </a:solidFill>
                <a:effectLst/>
                <a:latin typeface="Arial" panose="020B0604020202020204" pitchFamily="34" charset="0"/>
                <a:hlinkClick r:id="rId3">
                  <a:extLst>
                    <a:ext uri="{A12FA001-AC4F-418D-AE19-62706E023703}">
                      <ahyp:hlinkClr xmlns:ahyp="http://schemas.microsoft.com/office/drawing/2018/hyperlinkcolor" val="tx"/>
                    </a:ext>
                  </a:extLst>
                </a:hlinkClick>
              </a:rPr>
              <a:t> </a:t>
            </a:r>
            <a:r>
              <a:rPr kumimoji="0" lang="en-US" altLang="en-US" sz="800" b="0" i="0" u="none" strike="noStrike" cap="none" normalizeH="0" baseline="0" dirty="0" err="1">
                <a:ln>
                  <a:noFill/>
                </a:ln>
                <a:solidFill>
                  <a:schemeClr val="bg1"/>
                </a:solidFill>
                <a:effectLst/>
                <a:latin typeface="Arial" panose="020B0604020202020204" pitchFamily="34" charset="0"/>
                <a:hlinkClick r:id="rId3">
                  <a:extLst>
                    <a:ext uri="{A12FA001-AC4F-418D-AE19-62706E023703}">
                      <ahyp:hlinkClr xmlns:ahyp="http://schemas.microsoft.com/office/drawing/2018/hyperlinkcolor" val="tx"/>
                    </a:ext>
                  </a:extLst>
                </a:hlinkClick>
              </a:rPr>
              <a:t>Olloweb</a:t>
            </a:r>
            <a:r>
              <a:rPr kumimoji="0" lang="en-US" altLang="en-US" sz="800" b="0" i="0" u="none" strike="noStrike" cap="none" normalizeH="0" baseline="0" dirty="0">
                <a:ln>
                  <a:noFill/>
                </a:ln>
                <a:solidFill>
                  <a:schemeClr val="bg1"/>
                </a:solidFill>
                <a:effectLst/>
                <a:latin typeface="Arial" panose="020B0604020202020204" pitchFamily="34" charset="0"/>
              </a:rPr>
              <a:t> on </a:t>
            </a:r>
            <a:r>
              <a:rPr kumimoji="0" lang="en-US" altLang="en-US" sz="800" b="0" i="0" u="none" strike="noStrike" cap="none" normalizeH="0" baseline="0" dirty="0" err="1">
                <a:ln>
                  <a:noFill/>
                </a:ln>
                <a:solidFill>
                  <a:schemeClr val="bg1"/>
                </a:solidFill>
                <a:effectLst/>
                <a:latin typeface="Arial" panose="020B0604020202020204" pitchFamily="34" charset="0"/>
                <a:hlinkClick r:id="rId4">
                  <a:extLst>
                    <a:ext uri="{A12FA001-AC4F-418D-AE19-62706E023703}">
                      <ahyp:hlinkClr xmlns:ahyp="http://schemas.microsoft.com/office/drawing/2018/hyperlinkcolor" val="tx"/>
                    </a:ext>
                  </a:extLst>
                </a:hlinkClick>
              </a:rPr>
              <a:t>Unsplash</a:t>
            </a:r>
            <a:r>
              <a:rPr kumimoji="0" lang="en-US" altLang="en-US" sz="800" b="0" i="0" u="none" strike="noStrike" cap="none" normalizeH="0" baseline="0" dirty="0">
                <a:ln>
                  <a:noFill/>
                </a:ln>
                <a:solidFill>
                  <a:schemeClr val="bg1"/>
                </a:solidFill>
                <a:effectLst/>
                <a:latin typeface="Arial" panose="020B0604020202020204" pitchFamily="34" charset="0"/>
              </a:rPr>
              <a:t> </a:t>
            </a:r>
          </a:p>
        </p:txBody>
      </p:sp>
    </p:spTree>
    <p:extLst>
      <p:ext uri="{BB962C8B-B14F-4D97-AF65-F5344CB8AC3E}">
        <p14:creationId xmlns:p14="http://schemas.microsoft.com/office/powerpoint/2010/main" val="1379285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2" name="Rectangle 2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D3C4201-1C1E-2934-0052-F549CB6082E5}"/>
              </a:ext>
            </a:extLst>
          </p:cNvPr>
          <p:cNvSpPr txBox="1">
            <a:spLocks/>
          </p:cNvSpPr>
          <p:nvPr/>
        </p:nvSpPr>
        <p:spPr>
          <a:xfrm>
            <a:off x="761803" y="350196"/>
            <a:ext cx="4646904" cy="1624520"/>
          </a:xfrm>
          <a:prstGeom prst="rect">
            <a:avLst/>
          </a:prstGeom>
        </p:spPr>
        <p:txBody>
          <a:bodyPr vert="horz" lIns="91440" tIns="45720" rIns="91440" bIns="45720" rtlCol="0" anchor="ctr">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ptos Display" panose="020B0004020202020204" pitchFamily="34" charset="0"/>
              </a:defRPr>
            </a:lvl2pPr>
            <a:lvl3pPr algn="l" rtl="0" fontAlgn="base">
              <a:lnSpc>
                <a:spcPct val="90000"/>
              </a:lnSpc>
              <a:spcBef>
                <a:spcPct val="0"/>
              </a:spcBef>
              <a:spcAft>
                <a:spcPct val="0"/>
              </a:spcAft>
              <a:defRPr sz="4400">
                <a:solidFill>
                  <a:schemeClr val="tx1"/>
                </a:solidFill>
                <a:latin typeface="Aptos Display" panose="020B0004020202020204" pitchFamily="34" charset="0"/>
              </a:defRPr>
            </a:lvl3pPr>
            <a:lvl4pPr algn="l" rtl="0" fontAlgn="base">
              <a:lnSpc>
                <a:spcPct val="90000"/>
              </a:lnSpc>
              <a:spcBef>
                <a:spcPct val="0"/>
              </a:spcBef>
              <a:spcAft>
                <a:spcPct val="0"/>
              </a:spcAft>
              <a:defRPr sz="4400">
                <a:solidFill>
                  <a:schemeClr val="tx1"/>
                </a:solidFill>
                <a:latin typeface="Aptos Display" panose="020B0004020202020204" pitchFamily="34" charset="0"/>
              </a:defRPr>
            </a:lvl4pPr>
            <a:lvl5pPr algn="l" rtl="0" fontAlgn="base">
              <a:lnSpc>
                <a:spcPct val="90000"/>
              </a:lnSpc>
              <a:spcBef>
                <a:spcPct val="0"/>
              </a:spcBef>
              <a:spcAft>
                <a:spcPct val="0"/>
              </a:spcAft>
              <a:defRPr sz="4400">
                <a:solidFill>
                  <a:schemeClr val="tx1"/>
                </a:solidFill>
                <a:latin typeface="Aptos Display" panose="020B0004020202020204" pitchFamily="34" charset="0"/>
              </a:defRPr>
            </a:lvl5pPr>
            <a:lvl6pPr marL="457200" algn="l" rtl="0" fontAlgn="base">
              <a:lnSpc>
                <a:spcPct val="90000"/>
              </a:lnSpc>
              <a:spcBef>
                <a:spcPct val="0"/>
              </a:spcBef>
              <a:spcAft>
                <a:spcPct val="0"/>
              </a:spcAft>
              <a:defRPr sz="4400">
                <a:solidFill>
                  <a:schemeClr val="tx1"/>
                </a:solidFill>
                <a:latin typeface="Aptos Display" panose="020B0004020202020204" pitchFamily="34" charset="0"/>
              </a:defRPr>
            </a:lvl6pPr>
            <a:lvl7pPr marL="914400" algn="l" rtl="0" fontAlgn="base">
              <a:lnSpc>
                <a:spcPct val="90000"/>
              </a:lnSpc>
              <a:spcBef>
                <a:spcPct val="0"/>
              </a:spcBef>
              <a:spcAft>
                <a:spcPct val="0"/>
              </a:spcAft>
              <a:defRPr sz="4400">
                <a:solidFill>
                  <a:schemeClr val="tx1"/>
                </a:solidFill>
                <a:latin typeface="Aptos Display" panose="020B0004020202020204" pitchFamily="34" charset="0"/>
              </a:defRPr>
            </a:lvl7pPr>
            <a:lvl8pPr marL="1371600" algn="l" rtl="0" fontAlgn="base">
              <a:lnSpc>
                <a:spcPct val="90000"/>
              </a:lnSpc>
              <a:spcBef>
                <a:spcPct val="0"/>
              </a:spcBef>
              <a:spcAft>
                <a:spcPct val="0"/>
              </a:spcAft>
              <a:defRPr sz="4400">
                <a:solidFill>
                  <a:schemeClr val="tx1"/>
                </a:solidFill>
                <a:latin typeface="Aptos Display" panose="020B0004020202020204" pitchFamily="34" charset="0"/>
              </a:defRPr>
            </a:lvl8pPr>
            <a:lvl9pPr marL="1828800" algn="l" rtl="0" fontAlgn="base">
              <a:lnSpc>
                <a:spcPct val="90000"/>
              </a:lnSpc>
              <a:spcBef>
                <a:spcPct val="0"/>
              </a:spcBef>
              <a:spcAft>
                <a:spcPct val="0"/>
              </a:spcAft>
              <a:defRPr sz="4400">
                <a:solidFill>
                  <a:schemeClr val="tx1"/>
                </a:solidFill>
                <a:latin typeface="Aptos Display" panose="020B0004020202020204" pitchFamily="34" charset="0"/>
              </a:defRPr>
            </a:lvl9pPr>
          </a:lstStyle>
          <a:p>
            <a:pPr>
              <a:spcAft>
                <a:spcPts val="600"/>
              </a:spcAft>
            </a:pPr>
            <a:r>
              <a:rPr lang="en-US" sz="4000" dirty="0">
                <a:solidFill>
                  <a:srgbClr val="002060"/>
                </a:solidFill>
              </a:rPr>
              <a:t>Data Repositories</a:t>
            </a:r>
          </a:p>
        </p:txBody>
      </p:sp>
      <p:sp>
        <p:nvSpPr>
          <p:cNvPr id="2" name="Content Placeholder 2">
            <a:extLst>
              <a:ext uri="{FF2B5EF4-FFF2-40B4-BE49-F238E27FC236}">
                <a16:creationId xmlns:a16="http://schemas.microsoft.com/office/drawing/2014/main" id="{3EBF4061-0687-5BF9-937E-77B9D41C3AB7}"/>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1802" y="2743200"/>
            <a:ext cx="4646905" cy="3613149"/>
          </a:xfrm>
          <a:prstGeom prst="rect">
            <a:avLst/>
          </a:prstGeom>
        </p:spPr>
        <p:txBody>
          <a:bodyPr>
            <a:norm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500"/>
              </a:spcBef>
              <a:buFont typeface="Arial" panose="020B0604020202020204" pitchFamily="34" charset="0"/>
              <a:buNone/>
            </a:pPr>
            <a:r>
              <a:rPr lang="en-IE" sz="1400" b="1" dirty="0">
                <a:solidFill>
                  <a:srgbClr val="002060"/>
                </a:solidFill>
              </a:rPr>
              <a:t>Purpose of Data Repositories</a:t>
            </a:r>
          </a:p>
          <a:p>
            <a:pPr marL="0" lvl="1" indent="0">
              <a:buFont typeface="Arial" panose="020B0604020202020204" pitchFamily="34" charset="0"/>
              <a:buNone/>
            </a:pPr>
            <a:r>
              <a:rPr lang="en-IE" sz="1400" dirty="0">
                <a:solidFill>
                  <a:srgbClr val="002060"/>
                </a:solidFill>
              </a:rPr>
              <a:t>Data repositories store, manage, and share research datasets ensuring accessibility and long-term preservation.</a:t>
            </a:r>
          </a:p>
          <a:p>
            <a:pPr marL="0" indent="0">
              <a:spcBef>
                <a:spcPts val="2500"/>
              </a:spcBef>
              <a:buFont typeface="Arial" panose="020B0604020202020204" pitchFamily="34" charset="0"/>
              <a:buNone/>
            </a:pPr>
            <a:r>
              <a:rPr lang="en-IE" sz="1400" b="1" dirty="0">
                <a:solidFill>
                  <a:srgbClr val="002060"/>
                </a:solidFill>
              </a:rPr>
              <a:t>Discipline Organisation</a:t>
            </a:r>
          </a:p>
          <a:p>
            <a:pPr marL="0" lvl="1" indent="0">
              <a:buFont typeface="Arial" panose="020B0604020202020204" pitchFamily="34" charset="0"/>
              <a:buNone/>
            </a:pPr>
            <a:r>
              <a:rPr lang="en-IE" sz="1400" dirty="0">
                <a:solidFill>
                  <a:srgbClr val="002060"/>
                </a:solidFill>
              </a:rPr>
              <a:t>Repositories are organised by academic discipline, helping researchers find relevant, specialised datasets efficiently.</a:t>
            </a:r>
          </a:p>
          <a:p>
            <a:pPr marL="0" indent="0">
              <a:spcBef>
                <a:spcPts val="2500"/>
              </a:spcBef>
              <a:buFont typeface="Arial" panose="020B0604020202020204" pitchFamily="34" charset="0"/>
              <a:buNone/>
            </a:pPr>
            <a:r>
              <a:rPr lang="en-IE" sz="1400" b="1" dirty="0">
                <a:solidFill>
                  <a:srgbClr val="002060"/>
                </a:solidFill>
              </a:rPr>
              <a:t>Metadata and Documentation</a:t>
            </a:r>
          </a:p>
          <a:p>
            <a:pPr marL="0" lvl="1" indent="0">
              <a:buFont typeface="Arial" panose="020B0604020202020204" pitchFamily="34" charset="0"/>
              <a:buNone/>
            </a:pPr>
            <a:r>
              <a:rPr lang="en-IE" sz="1400" dirty="0">
                <a:solidFill>
                  <a:srgbClr val="002060"/>
                </a:solidFill>
              </a:rPr>
              <a:t>Repositories provide metadata and documentation to facilitate dataset reuse and ensure data quality standards.</a:t>
            </a:r>
          </a:p>
        </p:txBody>
      </p:sp>
      <p:pic>
        <p:nvPicPr>
          <p:cNvPr id="5" name="Picture 4" descr="Close-up of a window with a sign on it&#10;&#10;AI-generated content may be incorrect.">
            <a:extLst>
              <a:ext uri="{FF2B5EF4-FFF2-40B4-BE49-F238E27FC236}">
                <a16:creationId xmlns:a16="http://schemas.microsoft.com/office/drawing/2014/main" id="{A261B1E4-8F3D-85B5-E5C9-6E71DEE1C802}"/>
              </a:ext>
            </a:extLst>
          </p:cNvPr>
          <p:cNvPicPr>
            <a:picLocks noChangeAspect="1"/>
          </p:cNvPicPr>
          <p:nvPr/>
        </p:nvPicPr>
        <p:blipFill>
          <a:blip r:embed="rId2">
            <a:extLst>
              <a:ext uri="{28A0092B-C50C-407E-A947-70E740481C1C}">
                <a14:useLocalDpi xmlns:a14="http://schemas.microsoft.com/office/drawing/2010/main" val="0"/>
              </a:ext>
            </a:extLst>
          </a:blip>
          <a:srcRect l="11646" r="28953" b="-2"/>
          <a:stretch>
            <a:fillRect/>
          </a:stretch>
        </p:blipFill>
        <p:spPr>
          <a:xfrm>
            <a:off x="6096000" y="1"/>
            <a:ext cx="6102825" cy="6858000"/>
          </a:xfrm>
          <a:prstGeom prst="rect">
            <a:avLst/>
          </a:prstGeom>
        </p:spPr>
      </p:pic>
      <p:sp>
        <p:nvSpPr>
          <p:cNvPr id="6" name="Rectangle 1">
            <a:extLst>
              <a:ext uri="{FF2B5EF4-FFF2-40B4-BE49-F238E27FC236}">
                <a16:creationId xmlns:a16="http://schemas.microsoft.com/office/drawing/2014/main" id="{AED3CDB6-D5E3-DDFE-608F-32D7A4608089}"/>
              </a:ext>
            </a:extLst>
          </p:cNvPr>
          <p:cNvSpPr>
            <a:spLocks noChangeArrowheads="1"/>
          </p:cNvSpPr>
          <p:nvPr/>
        </p:nvSpPr>
        <p:spPr bwMode="auto">
          <a:xfrm>
            <a:off x="10172308" y="6534835"/>
            <a:ext cx="202651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solidFill>
                <a:effectLst/>
                <a:latin typeface="Arial" panose="020B0604020202020204" pitchFamily="34" charset="0"/>
              </a:rPr>
              <a:t>Photo by </a:t>
            </a:r>
            <a:r>
              <a:rPr kumimoji="0" lang="en-US" altLang="en-US" sz="800" b="0" i="0" u="none" strike="noStrike" cap="none" normalizeH="0" baseline="0" dirty="0">
                <a:ln>
                  <a:noFill/>
                </a:ln>
                <a:solidFill>
                  <a:schemeClr val="bg1"/>
                </a:solidFill>
                <a:effectLst/>
                <a:latin typeface="Arial" panose="020B0604020202020204" pitchFamily="34" charset="0"/>
                <a:hlinkClick r:id="rId3">
                  <a:extLst>
                    <a:ext uri="{A12FA001-AC4F-418D-AE19-62706E023703}">
                      <ahyp:hlinkClr xmlns:ahyp="http://schemas.microsoft.com/office/drawing/2018/hyperlinkcolor" val="tx"/>
                    </a:ext>
                  </a:extLst>
                </a:hlinkClick>
              </a:rPr>
              <a:t>Claudio Schwarz</a:t>
            </a:r>
            <a:r>
              <a:rPr kumimoji="0" lang="en-US" altLang="en-US" sz="800" b="0" i="0" u="none" strike="noStrike" cap="none" normalizeH="0" baseline="0" dirty="0">
                <a:ln>
                  <a:noFill/>
                </a:ln>
                <a:solidFill>
                  <a:schemeClr val="bg1"/>
                </a:solidFill>
                <a:effectLst/>
                <a:latin typeface="Arial" panose="020B0604020202020204" pitchFamily="34" charset="0"/>
              </a:rPr>
              <a:t> on </a:t>
            </a:r>
            <a:r>
              <a:rPr kumimoji="0" lang="en-US" altLang="en-US" sz="800" b="0" i="0" u="none" strike="noStrike" cap="none" normalizeH="0" baseline="0" dirty="0" err="1">
                <a:ln>
                  <a:noFill/>
                </a:ln>
                <a:solidFill>
                  <a:schemeClr val="bg1"/>
                </a:solidFill>
                <a:effectLst/>
                <a:latin typeface="Arial" panose="020B0604020202020204" pitchFamily="34" charset="0"/>
                <a:hlinkClick r:id="rId4">
                  <a:extLst>
                    <a:ext uri="{A12FA001-AC4F-418D-AE19-62706E023703}">
                      <ahyp:hlinkClr xmlns:ahyp="http://schemas.microsoft.com/office/drawing/2018/hyperlinkcolor" val="tx"/>
                    </a:ext>
                  </a:extLst>
                </a:hlinkClick>
              </a:rPr>
              <a:t>Unsplash</a:t>
            </a:r>
            <a:r>
              <a:rPr kumimoji="0" lang="en-US" altLang="en-US" sz="800" b="0" i="0" u="none" strike="noStrike" cap="none" normalizeH="0" baseline="0" dirty="0">
                <a:ln>
                  <a:noFill/>
                </a:ln>
                <a:solidFill>
                  <a:schemeClr val="bg1"/>
                </a:solidFill>
                <a:effectLst/>
                <a:latin typeface="Arial" panose="020B0604020202020204" pitchFamily="34" charset="0"/>
              </a:rPr>
              <a:t> </a:t>
            </a:r>
          </a:p>
        </p:txBody>
      </p:sp>
    </p:spTree>
    <p:extLst>
      <p:ext uri="{BB962C8B-B14F-4D97-AF65-F5344CB8AC3E}">
        <p14:creationId xmlns:p14="http://schemas.microsoft.com/office/powerpoint/2010/main" val="737937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11" name="Rectangle 10">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website&#10;&#10;AI-generated content may be incorrect.">
            <a:extLst>
              <a:ext uri="{FF2B5EF4-FFF2-40B4-BE49-F238E27FC236}">
                <a16:creationId xmlns:a16="http://schemas.microsoft.com/office/drawing/2014/main" id="{23405BC2-FBE1-2D35-E985-02D55C4CDD07}"/>
              </a:ext>
            </a:extLst>
          </p:cNvPr>
          <p:cNvPicPr>
            <a:picLocks noChangeAspect="1"/>
          </p:cNvPicPr>
          <p:nvPr/>
        </p:nvPicPr>
        <p:blipFill>
          <a:blip r:embed="rId2"/>
          <a:srcRect l="2801" r="1" b="1"/>
          <a:stretch>
            <a:fillRect/>
          </a:stretch>
        </p:blipFill>
        <p:spPr>
          <a:xfrm>
            <a:off x="838200" y="704765"/>
            <a:ext cx="10628376" cy="5440003"/>
          </a:xfrm>
          <a:prstGeom prst="rect">
            <a:avLst/>
          </a:prstGeom>
        </p:spPr>
      </p:pic>
    </p:spTree>
    <p:extLst>
      <p:ext uri="{BB962C8B-B14F-4D97-AF65-F5344CB8AC3E}">
        <p14:creationId xmlns:p14="http://schemas.microsoft.com/office/powerpoint/2010/main" val="881790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FE48DC0-3AF9-423B-A8B9-347D5004C1A2}"/>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kern="1200">
                <a:solidFill>
                  <a:srgbClr val="FFFFFF"/>
                </a:solidFill>
                <a:latin typeface="+mj-lt"/>
                <a:ea typeface="+mj-ea"/>
                <a:cs typeface="+mj-cs"/>
              </a:rPr>
              <a:t>Re3Data – a registry of data repositories</a:t>
            </a:r>
          </a:p>
        </p:txBody>
      </p:sp>
      <p:pic>
        <p:nvPicPr>
          <p:cNvPr id="3" name="Picture 2">
            <a:hlinkClick r:id="rId2"/>
            <a:extLst>
              <a:ext uri="{FF2B5EF4-FFF2-40B4-BE49-F238E27FC236}">
                <a16:creationId xmlns:a16="http://schemas.microsoft.com/office/drawing/2014/main" id="{72EC9960-057F-7E1A-9058-3134FBEBAB96}"/>
              </a:ext>
            </a:extLst>
          </p:cNvPr>
          <p:cNvPicPr>
            <a:picLocks noChangeAspect="1"/>
          </p:cNvPicPr>
          <p:nvPr/>
        </p:nvPicPr>
        <p:blipFill>
          <a:blip r:embed="rId3"/>
          <a:stretch>
            <a:fillRect/>
          </a:stretch>
        </p:blipFill>
        <p:spPr>
          <a:xfrm>
            <a:off x="1065311" y="1966293"/>
            <a:ext cx="10061377" cy="4452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3436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C0335F-470E-1DB4-8179-8382AC1E33EE}"/>
              </a:ext>
            </a:extLst>
          </p:cNvPr>
          <p:cNvSpPr txBox="1">
            <a:spLocks/>
          </p:cNvSpPr>
          <p:nvPr/>
        </p:nvSpPr>
        <p:spPr>
          <a:xfrm>
            <a:off x="6248400" y="365125"/>
            <a:ext cx="5199888" cy="1952744"/>
          </a:xfrm>
          <a:prstGeom prst="rect">
            <a:avLst/>
          </a:prstGeom>
        </p:spPr>
        <p:txBody>
          <a:bodyPr vert="horz" lIns="91440" tIns="45720" rIns="91440" bIns="45720" rtlCol="0" anchor="ctr">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ptos Display" panose="020B0004020202020204" pitchFamily="34" charset="0"/>
              </a:defRPr>
            </a:lvl2pPr>
            <a:lvl3pPr algn="l" rtl="0" fontAlgn="base">
              <a:lnSpc>
                <a:spcPct val="90000"/>
              </a:lnSpc>
              <a:spcBef>
                <a:spcPct val="0"/>
              </a:spcBef>
              <a:spcAft>
                <a:spcPct val="0"/>
              </a:spcAft>
              <a:defRPr sz="4400">
                <a:solidFill>
                  <a:schemeClr val="tx1"/>
                </a:solidFill>
                <a:latin typeface="Aptos Display" panose="020B0004020202020204" pitchFamily="34" charset="0"/>
              </a:defRPr>
            </a:lvl3pPr>
            <a:lvl4pPr algn="l" rtl="0" fontAlgn="base">
              <a:lnSpc>
                <a:spcPct val="90000"/>
              </a:lnSpc>
              <a:spcBef>
                <a:spcPct val="0"/>
              </a:spcBef>
              <a:spcAft>
                <a:spcPct val="0"/>
              </a:spcAft>
              <a:defRPr sz="4400">
                <a:solidFill>
                  <a:schemeClr val="tx1"/>
                </a:solidFill>
                <a:latin typeface="Aptos Display" panose="020B0004020202020204" pitchFamily="34" charset="0"/>
              </a:defRPr>
            </a:lvl4pPr>
            <a:lvl5pPr algn="l" rtl="0" fontAlgn="base">
              <a:lnSpc>
                <a:spcPct val="90000"/>
              </a:lnSpc>
              <a:spcBef>
                <a:spcPct val="0"/>
              </a:spcBef>
              <a:spcAft>
                <a:spcPct val="0"/>
              </a:spcAft>
              <a:defRPr sz="4400">
                <a:solidFill>
                  <a:schemeClr val="tx1"/>
                </a:solidFill>
                <a:latin typeface="Aptos Display" panose="020B0004020202020204" pitchFamily="34" charset="0"/>
              </a:defRPr>
            </a:lvl5pPr>
            <a:lvl6pPr marL="457200" algn="l" rtl="0" fontAlgn="base">
              <a:lnSpc>
                <a:spcPct val="90000"/>
              </a:lnSpc>
              <a:spcBef>
                <a:spcPct val="0"/>
              </a:spcBef>
              <a:spcAft>
                <a:spcPct val="0"/>
              </a:spcAft>
              <a:defRPr sz="4400">
                <a:solidFill>
                  <a:schemeClr val="tx1"/>
                </a:solidFill>
                <a:latin typeface="Aptos Display" panose="020B0004020202020204" pitchFamily="34" charset="0"/>
              </a:defRPr>
            </a:lvl6pPr>
            <a:lvl7pPr marL="914400" algn="l" rtl="0" fontAlgn="base">
              <a:lnSpc>
                <a:spcPct val="90000"/>
              </a:lnSpc>
              <a:spcBef>
                <a:spcPct val="0"/>
              </a:spcBef>
              <a:spcAft>
                <a:spcPct val="0"/>
              </a:spcAft>
              <a:defRPr sz="4400">
                <a:solidFill>
                  <a:schemeClr val="tx1"/>
                </a:solidFill>
                <a:latin typeface="Aptos Display" panose="020B0004020202020204" pitchFamily="34" charset="0"/>
              </a:defRPr>
            </a:lvl7pPr>
            <a:lvl8pPr marL="1371600" algn="l" rtl="0" fontAlgn="base">
              <a:lnSpc>
                <a:spcPct val="90000"/>
              </a:lnSpc>
              <a:spcBef>
                <a:spcPct val="0"/>
              </a:spcBef>
              <a:spcAft>
                <a:spcPct val="0"/>
              </a:spcAft>
              <a:defRPr sz="4400">
                <a:solidFill>
                  <a:schemeClr val="tx1"/>
                </a:solidFill>
                <a:latin typeface="Aptos Display" panose="020B0004020202020204" pitchFamily="34" charset="0"/>
              </a:defRPr>
            </a:lvl8pPr>
            <a:lvl9pPr marL="1828800" algn="l" rtl="0" fontAlgn="base">
              <a:lnSpc>
                <a:spcPct val="90000"/>
              </a:lnSpc>
              <a:spcBef>
                <a:spcPct val="0"/>
              </a:spcBef>
              <a:spcAft>
                <a:spcPct val="0"/>
              </a:spcAft>
              <a:defRPr sz="4400">
                <a:solidFill>
                  <a:schemeClr val="tx1"/>
                </a:solidFill>
                <a:latin typeface="Aptos Display" panose="020B0004020202020204" pitchFamily="34" charset="0"/>
              </a:defRPr>
            </a:lvl9pPr>
          </a:lstStyle>
          <a:p>
            <a:pPr>
              <a:spcAft>
                <a:spcPts val="600"/>
              </a:spcAft>
            </a:pPr>
            <a:r>
              <a:rPr lang="en-US" kern="1200" dirty="0">
                <a:solidFill>
                  <a:srgbClr val="002060"/>
                </a:solidFill>
                <a:latin typeface="+mj-lt"/>
                <a:ea typeface="+mj-ea"/>
                <a:cs typeface="+mj-cs"/>
              </a:rPr>
              <a:t>Generalist Repositories</a:t>
            </a:r>
          </a:p>
        </p:txBody>
      </p:sp>
      <p:sp>
        <p:nvSpPr>
          <p:cNvPr id="56" name="Freeform: Shape 55">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0" name="Graphic 29" descr="Open Folder">
            <a:extLst>
              <a:ext uri="{FF2B5EF4-FFF2-40B4-BE49-F238E27FC236}">
                <a16:creationId xmlns:a16="http://schemas.microsoft.com/office/drawing/2014/main" id="{4E08F5EB-4FAE-2807-2AF3-ED92C56D8E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1134" y="1918107"/>
            <a:ext cx="3195204" cy="3195204"/>
          </a:xfrm>
          <a:prstGeom prst="rect">
            <a:avLst/>
          </a:prstGeom>
        </p:spPr>
      </p:pic>
      <p:sp>
        <p:nvSpPr>
          <p:cNvPr id="3" name="Content Placeholder 2">
            <a:extLst>
              <a:ext uri="{FF2B5EF4-FFF2-40B4-BE49-F238E27FC236}">
                <a16:creationId xmlns:a16="http://schemas.microsoft.com/office/drawing/2014/main" id="{6DDED32D-4C83-683A-919E-5F55630CABAA}"/>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248400" y="2497257"/>
            <a:ext cx="5105398" cy="3679705"/>
          </a:xfrm>
          <a:prstGeom prst="rect">
            <a:avLst/>
          </a:prstGeom>
        </p:spPr>
        <p:txBody>
          <a:bodyPr>
            <a:normAutofit fontScale="92500" lnSpcReduction="20000"/>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500"/>
              </a:spcBef>
              <a:buNone/>
            </a:pPr>
            <a:r>
              <a:rPr lang="en-US" sz="1400" b="1" dirty="0">
                <a:solidFill>
                  <a:srgbClr val="002060"/>
                </a:solidFill>
              </a:rPr>
              <a:t>Interdisciplinary Data Sharing</a:t>
            </a:r>
          </a:p>
          <a:p>
            <a:pPr marL="0" lvl="1" indent="0">
              <a:buNone/>
            </a:pPr>
            <a:r>
              <a:rPr lang="en-US" sz="1400" dirty="0">
                <a:solidFill>
                  <a:srgbClr val="002060"/>
                </a:solidFill>
              </a:rPr>
              <a:t>Generalist repositories accept datasets (and other outputs) from any academic field, supporting interdisciplinary research effectively.</a:t>
            </a:r>
          </a:p>
          <a:p>
            <a:pPr marL="0" indent="0">
              <a:spcBef>
                <a:spcPts val="2500"/>
              </a:spcBef>
              <a:buNone/>
            </a:pPr>
            <a:r>
              <a:rPr lang="en-US" sz="1400" b="1" dirty="0">
                <a:solidFill>
                  <a:srgbClr val="002060"/>
                </a:solidFill>
              </a:rPr>
              <a:t>DOI and Metadata Support</a:t>
            </a:r>
          </a:p>
          <a:p>
            <a:pPr marL="0" lvl="1" indent="0">
              <a:buNone/>
            </a:pPr>
            <a:r>
              <a:rPr lang="en-US" sz="1400" dirty="0">
                <a:solidFill>
                  <a:srgbClr val="002060"/>
                </a:solidFill>
              </a:rPr>
              <a:t>These platforms support data citation through DOIs and provide </a:t>
            </a:r>
            <a:r>
              <a:rPr lang="en-US" sz="1400" dirty="0" err="1">
                <a:solidFill>
                  <a:srgbClr val="002060"/>
                </a:solidFill>
              </a:rPr>
              <a:t>customisable</a:t>
            </a:r>
            <a:r>
              <a:rPr lang="en-US" sz="1400" dirty="0">
                <a:solidFill>
                  <a:srgbClr val="002060"/>
                </a:solidFill>
              </a:rPr>
              <a:t> metadata for better data </a:t>
            </a:r>
            <a:r>
              <a:rPr lang="en-US" sz="1400" dirty="0" err="1">
                <a:solidFill>
                  <a:srgbClr val="002060"/>
                </a:solidFill>
              </a:rPr>
              <a:t>organisation</a:t>
            </a:r>
            <a:r>
              <a:rPr lang="en-US" sz="1400" dirty="0">
                <a:solidFill>
                  <a:srgbClr val="002060"/>
                </a:solidFill>
              </a:rPr>
              <a:t>.</a:t>
            </a:r>
          </a:p>
          <a:p>
            <a:pPr marL="0" indent="0">
              <a:spcBef>
                <a:spcPts val="2500"/>
              </a:spcBef>
              <a:buNone/>
            </a:pPr>
            <a:r>
              <a:rPr lang="en-US" sz="1400" b="1" dirty="0">
                <a:solidFill>
                  <a:srgbClr val="002060"/>
                </a:solidFill>
              </a:rPr>
              <a:t>Lower Barriers to Access</a:t>
            </a:r>
          </a:p>
          <a:p>
            <a:pPr marL="0" lvl="1" indent="0">
              <a:buNone/>
            </a:pPr>
            <a:r>
              <a:rPr lang="en-US" sz="1400" dirty="0">
                <a:solidFill>
                  <a:srgbClr val="002060"/>
                </a:solidFill>
              </a:rPr>
              <a:t>Usually require no specialist knowledge and can be accessed via a web browser without restriction.</a:t>
            </a:r>
          </a:p>
          <a:p>
            <a:pPr marL="0" indent="0">
              <a:spcBef>
                <a:spcPts val="2500"/>
              </a:spcBef>
              <a:buNone/>
            </a:pPr>
            <a:r>
              <a:rPr lang="en-US" sz="1400" b="1" dirty="0">
                <a:solidFill>
                  <a:srgbClr val="002060"/>
                </a:solidFill>
              </a:rPr>
              <a:t>Usage for Supplementary and Negative Data</a:t>
            </a:r>
          </a:p>
          <a:p>
            <a:pPr marL="0" lvl="1" indent="0">
              <a:buNone/>
            </a:pPr>
            <a:r>
              <a:rPr lang="en-US" sz="1400" dirty="0">
                <a:solidFill>
                  <a:srgbClr val="002060"/>
                </a:solidFill>
              </a:rPr>
              <a:t>They are useful for sharing supplementary data, negative results, and datasets spanning multiple disciplines.</a:t>
            </a:r>
          </a:p>
          <a:p>
            <a:pPr marL="0" lvl="1" indent="0">
              <a:buNone/>
            </a:pPr>
            <a:endParaRPr lang="en-US" sz="1400" dirty="0">
              <a:solidFill>
                <a:srgbClr val="002060"/>
              </a:solidFill>
            </a:endParaRPr>
          </a:p>
          <a:p>
            <a:pPr marL="0" lvl="1" indent="0">
              <a:buNone/>
            </a:pPr>
            <a:r>
              <a:rPr lang="en-US" sz="1400" b="1" dirty="0">
                <a:solidFill>
                  <a:srgbClr val="002060"/>
                </a:solidFill>
              </a:rPr>
              <a:t>Examples</a:t>
            </a:r>
          </a:p>
          <a:p>
            <a:pPr marL="0" lvl="1" indent="0">
              <a:buNone/>
            </a:pPr>
            <a:r>
              <a:rPr lang="en-US" sz="1400" dirty="0" err="1">
                <a:solidFill>
                  <a:srgbClr val="002060"/>
                </a:solidFill>
              </a:rPr>
              <a:t>Zenodo</a:t>
            </a:r>
            <a:r>
              <a:rPr lang="en-US" sz="1400" dirty="0">
                <a:solidFill>
                  <a:srgbClr val="002060"/>
                </a:solidFill>
              </a:rPr>
              <a:t>, </a:t>
            </a:r>
            <a:r>
              <a:rPr lang="en-US" sz="1400" dirty="0" err="1">
                <a:solidFill>
                  <a:srgbClr val="002060"/>
                </a:solidFill>
              </a:rPr>
              <a:t>DataVerse</a:t>
            </a:r>
            <a:r>
              <a:rPr lang="en-US" sz="1400" dirty="0">
                <a:solidFill>
                  <a:srgbClr val="002060"/>
                </a:solidFill>
              </a:rPr>
              <a:t>, </a:t>
            </a:r>
            <a:r>
              <a:rPr lang="en-US" sz="1400" dirty="0" err="1">
                <a:solidFill>
                  <a:srgbClr val="002060"/>
                </a:solidFill>
              </a:rPr>
              <a:t>Figshare</a:t>
            </a:r>
            <a:r>
              <a:rPr lang="en-US" sz="1400" dirty="0">
                <a:solidFill>
                  <a:srgbClr val="002060"/>
                </a:solidFill>
              </a:rPr>
              <a:t>.</a:t>
            </a:r>
          </a:p>
        </p:txBody>
      </p:sp>
    </p:spTree>
    <p:extLst>
      <p:ext uri="{BB962C8B-B14F-4D97-AF65-F5344CB8AC3E}">
        <p14:creationId xmlns:p14="http://schemas.microsoft.com/office/powerpoint/2010/main" val="3290256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hlinkClick r:id="rId2"/>
            <a:extLst>
              <a:ext uri="{FF2B5EF4-FFF2-40B4-BE49-F238E27FC236}">
                <a16:creationId xmlns:a16="http://schemas.microsoft.com/office/drawing/2014/main" id="{C56521EC-B881-C5D9-46CF-E208E6042B14}"/>
              </a:ext>
            </a:extLst>
          </p:cNvPr>
          <p:cNvPicPr>
            <a:picLocks noChangeAspect="1"/>
          </p:cNvPicPr>
          <p:nvPr/>
        </p:nvPicPr>
        <p:blipFill>
          <a:blip r:embed="rId3"/>
          <a:srcRect r="1315"/>
          <a:stretch>
            <a:fillRect/>
          </a:stretch>
        </p:blipFill>
        <p:spPr>
          <a:xfrm>
            <a:off x="-1504" y="-71870"/>
            <a:ext cx="12191980" cy="685671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7BDA2F1-B31B-CCE6-AA81-154DAC0A301E}"/>
                  </a:ext>
                </a:extLst>
              </p14:cNvPr>
              <p14:cNvContentPartPr/>
              <p14:nvPr/>
            </p14:nvContentPartPr>
            <p14:xfrm>
              <a:off x="8715120" y="3504885"/>
              <a:ext cx="1220040" cy="29160"/>
            </p14:xfrm>
          </p:contentPart>
        </mc:Choice>
        <mc:Fallback xmlns="">
          <p:pic>
            <p:nvPicPr>
              <p:cNvPr id="6" name="Ink 5">
                <a:extLst>
                  <a:ext uri="{FF2B5EF4-FFF2-40B4-BE49-F238E27FC236}">
                    <a16:creationId xmlns:a16="http://schemas.microsoft.com/office/drawing/2014/main" id="{F7BDA2F1-B31B-CCE6-AA81-154DAC0A301E}"/>
                  </a:ext>
                </a:extLst>
              </p:cNvPr>
              <p:cNvPicPr/>
              <p:nvPr/>
            </p:nvPicPr>
            <p:blipFill>
              <a:blip r:embed="rId5"/>
              <a:stretch>
                <a:fillRect/>
              </a:stretch>
            </p:blipFill>
            <p:spPr>
              <a:xfrm>
                <a:off x="8661480" y="3398202"/>
                <a:ext cx="1327680" cy="24217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B6ACDEC-61C2-3396-7CE8-8121C00016C1}"/>
                  </a:ext>
                </a:extLst>
              </p14:cNvPr>
              <p14:cNvContentPartPr/>
              <p14:nvPr/>
            </p14:nvContentPartPr>
            <p14:xfrm>
              <a:off x="1161144" y="3785256"/>
              <a:ext cx="1106640" cy="19080"/>
            </p14:xfrm>
          </p:contentPart>
        </mc:Choice>
        <mc:Fallback xmlns="">
          <p:pic>
            <p:nvPicPr>
              <p:cNvPr id="9" name="Ink 8">
                <a:extLst>
                  <a:ext uri="{FF2B5EF4-FFF2-40B4-BE49-F238E27FC236}">
                    <a16:creationId xmlns:a16="http://schemas.microsoft.com/office/drawing/2014/main" id="{CB6ACDEC-61C2-3396-7CE8-8121C00016C1}"/>
                  </a:ext>
                </a:extLst>
              </p:cNvPr>
              <p:cNvPicPr/>
              <p:nvPr/>
            </p:nvPicPr>
            <p:blipFill>
              <a:blip r:embed="rId7"/>
              <a:stretch>
                <a:fillRect/>
              </a:stretch>
            </p:blipFill>
            <p:spPr>
              <a:xfrm>
                <a:off x="1107144" y="3677256"/>
                <a:ext cx="1214280" cy="234720"/>
              </a:xfrm>
              <a:prstGeom prst="rect">
                <a:avLst/>
              </a:prstGeom>
            </p:spPr>
          </p:pic>
        </mc:Fallback>
      </mc:AlternateContent>
    </p:spTree>
    <p:extLst>
      <p:ext uri="{BB962C8B-B14F-4D97-AF65-F5344CB8AC3E}">
        <p14:creationId xmlns:p14="http://schemas.microsoft.com/office/powerpoint/2010/main" val="2050221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FC2A8-06AA-88AA-4652-21F4A61DF933}"/>
              </a:ext>
            </a:extLst>
          </p:cNvPr>
          <p:cNvSpPr>
            <a:spLocks noGrp="1"/>
          </p:cNvSpPr>
          <p:nvPr>
            <p:ph type="title"/>
          </p:nvPr>
        </p:nvSpPr>
        <p:spPr>
          <a:xfrm>
            <a:off x="1136397" y="502020"/>
            <a:ext cx="5323715" cy="1642970"/>
          </a:xfrm>
        </p:spPr>
        <p:txBody>
          <a:bodyPr vert="horz" lIns="91440" tIns="45720" rIns="91440" bIns="45720" rtlCol="0" anchor="b">
            <a:normAutofit/>
          </a:bodyPr>
          <a:lstStyle/>
          <a:p>
            <a:r>
              <a:rPr lang="en-US" sz="4000" kern="1200" dirty="0">
                <a:solidFill>
                  <a:srgbClr val="002060"/>
                </a:solidFill>
                <a:latin typeface="+mj-lt"/>
                <a:ea typeface="+mj-ea"/>
                <a:cs typeface="+mj-cs"/>
              </a:rPr>
              <a:t>Data Availability Statements</a:t>
            </a:r>
          </a:p>
        </p:txBody>
      </p:sp>
      <p:sp>
        <p:nvSpPr>
          <p:cNvPr id="3" name="Content Placeholder 2">
            <a:extLst>
              <a:ext uri="{FF2B5EF4-FFF2-40B4-BE49-F238E27FC236}">
                <a16:creationId xmlns:a16="http://schemas.microsoft.com/office/drawing/2014/main" id="{AD21FB8D-135E-0ED7-6953-85CC0F06A10F}"/>
              </a:ext>
            </a:extLst>
          </p:cNvPr>
          <p:cNvSpPr>
            <a:spLocks noGrp="1"/>
          </p:cNvSpPr>
          <p:nvPr>
            <p:ph sz="half"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144923" y="2405894"/>
            <a:ext cx="5315189" cy="3535083"/>
          </a:xfrm>
        </p:spPr>
        <p:txBody>
          <a:bodyPr>
            <a:normAutofit/>
          </a:bodyPr>
          <a:lstStyle/>
          <a:p>
            <a:pPr marL="0" indent="0">
              <a:spcBef>
                <a:spcPts val="2500"/>
              </a:spcBef>
              <a:buFont typeface="Arial" panose="020B0604020202020204" pitchFamily="34" charset="0"/>
              <a:buNone/>
            </a:pPr>
            <a:r>
              <a:rPr lang="en-GB" sz="1400" b="1" dirty="0">
                <a:solidFill>
                  <a:srgbClr val="002060"/>
                </a:solidFill>
              </a:rPr>
              <a:t>Purpose of Statements</a:t>
            </a:r>
          </a:p>
          <a:p>
            <a:pPr marL="0" lvl="1" indent="0">
              <a:buFont typeface="Arial" panose="020B0604020202020204" pitchFamily="34" charset="0"/>
              <a:buNone/>
            </a:pPr>
            <a:r>
              <a:rPr lang="en-GB" sz="1400" dirty="0">
                <a:solidFill>
                  <a:srgbClr val="002060"/>
                </a:solidFill>
              </a:rPr>
              <a:t>Data availability statements specify how and where research data can be accessed to support findings.</a:t>
            </a:r>
          </a:p>
          <a:p>
            <a:pPr marL="0" indent="0">
              <a:spcBef>
                <a:spcPts val="2500"/>
              </a:spcBef>
              <a:buFont typeface="Arial" panose="020B0604020202020204" pitchFamily="34" charset="0"/>
              <a:buNone/>
            </a:pPr>
            <a:r>
              <a:rPr lang="en-GB" sz="1400" b="1" dirty="0">
                <a:solidFill>
                  <a:srgbClr val="002060"/>
                </a:solidFill>
              </a:rPr>
              <a:t>Enhancing Transparency</a:t>
            </a:r>
          </a:p>
          <a:p>
            <a:pPr marL="0" lvl="1" indent="0">
              <a:buFont typeface="Arial" panose="020B0604020202020204" pitchFamily="34" charset="0"/>
              <a:buNone/>
            </a:pPr>
            <a:r>
              <a:rPr lang="en-GB" sz="1400" dirty="0">
                <a:solidFill>
                  <a:srgbClr val="002060"/>
                </a:solidFill>
              </a:rPr>
              <a:t>These statements promote transparency and reproducibility by enabling verification and further research.</a:t>
            </a:r>
          </a:p>
          <a:p>
            <a:pPr marL="0" indent="0">
              <a:spcBef>
                <a:spcPts val="2500"/>
              </a:spcBef>
              <a:buFont typeface="Arial" panose="020B0604020202020204" pitchFamily="34" charset="0"/>
              <a:buNone/>
            </a:pPr>
            <a:r>
              <a:rPr lang="en-GB" sz="1400" b="1" dirty="0">
                <a:solidFill>
                  <a:srgbClr val="002060"/>
                </a:solidFill>
              </a:rPr>
              <a:t>Journal Requirements</a:t>
            </a:r>
          </a:p>
          <a:p>
            <a:pPr marL="0" lvl="1" indent="0">
              <a:buFont typeface="Arial" panose="020B0604020202020204" pitchFamily="34" charset="0"/>
              <a:buNone/>
            </a:pPr>
            <a:r>
              <a:rPr lang="en-GB" sz="1400" dirty="0">
                <a:solidFill>
                  <a:srgbClr val="002060"/>
                </a:solidFill>
              </a:rPr>
              <a:t>Many academic journals require data availability statements to encourage open research and responsible data sharing.</a:t>
            </a:r>
          </a:p>
        </p:txBody>
      </p:sp>
      <p:sp>
        <p:nvSpPr>
          <p:cNvPr id="36" name="Rectangle 35">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D7050B41-5AD4-08E9-25AE-90665AD7DDBC}"/>
              </a:ext>
            </a:extLst>
          </p:cNvPr>
          <p:cNvPicPr>
            <a:picLocks noChangeAspect="1"/>
          </p:cNvPicPr>
          <p:nvPr/>
        </p:nvPicPr>
        <p:blipFill>
          <a:blip r:embed="rId3"/>
          <a:stretch>
            <a:fillRect/>
          </a:stretch>
        </p:blipFill>
        <p:spPr>
          <a:xfrm>
            <a:off x="6460112" y="603341"/>
            <a:ext cx="5057411" cy="5337636"/>
          </a:xfrm>
          <a:prstGeom prst="rect">
            <a:avLst/>
          </a:prstGeom>
        </p:spPr>
      </p:pic>
      <mc:AlternateContent xmlns:mc="http://schemas.openxmlformats.org/markup-compatibility/2006" xmlns:p14="http://schemas.microsoft.com/office/powerpoint/2010/main">
        <mc:Choice Requires="p14">
          <p:contentPart p14:bwMode="auto" r:id="rId4">
            <p14:nvContentPartPr>
              <p14:cNvPr id="32" name="Ink 31">
                <a:extLst>
                  <a:ext uri="{FF2B5EF4-FFF2-40B4-BE49-F238E27FC236}">
                    <a16:creationId xmlns:a16="http://schemas.microsoft.com/office/drawing/2014/main" id="{85DD6423-8285-408C-0C87-7DF00DC812E4}"/>
                  </a:ext>
                </a:extLst>
              </p14:cNvPr>
              <p14:cNvContentPartPr/>
              <p14:nvPr/>
            </p14:nvContentPartPr>
            <p14:xfrm>
              <a:off x="6781560" y="5238645"/>
              <a:ext cx="1410120" cy="19440"/>
            </p14:xfrm>
          </p:contentPart>
        </mc:Choice>
        <mc:Fallback xmlns="">
          <p:pic>
            <p:nvPicPr>
              <p:cNvPr id="32" name="Ink 31">
                <a:extLst>
                  <a:ext uri="{FF2B5EF4-FFF2-40B4-BE49-F238E27FC236}">
                    <a16:creationId xmlns:a16="http://schemas.microsoft.com/office/drawing/2014/main" id="{85DD6423-8285-408C-0C87-7DF00DC812E4}"/>
                  </a:ext>
                </a:extLst>
              </p:cNvPr>
              <p:cNvPicPr/>
              <p:nvPr/>
            </p:nvPicPr>
            <p:blipFill>
              <a:blip r:embed="rId5"/>
              <a:stretch>
                <a:fillRect/>
              </a:stretch>
            </p:blipFill>
            <p:spPr>
              <a:xfrm>
                <a:off x="6727560" y="5130645"/>
                <a:ext cx="1517760" cy="235080"/>
              </a:xfrm>
              <a:prstGeom prst="rect">
                <a:avLst/>
              </a:prstGeom>
            </p:spPr>
          </p:pic>
        </mc:Fallback>
      </mc:AlternateContent>
    </p:spTree>
    <p:extLst>
      <p:ext uri="{BB962C8B-B14F-4D97-AF65-F5344CB8AC3E}">
        <p14:creationId xmlns:p14="http://schemas.microsoft.com/office/powerpoint/2010/main" val="7464427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wooden letter tiles spelling the word theory&#10;&#10;AI-generated content may be incorrect.">
            <a:extLst>
              <a:ext uri="{FF2B5EF4-FFF2-40B4-BE49-F238E27FC236}">
                <a16:creationId xmlns:a16="http://schemas.microsoft.com/office/drawing/2014/main" id="{92482C30-9D72-B577-B626-1B935EBA38F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971" b="13775"/>
          <a:stretch>
            <a:fillRect/>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EF988E46-82A9-FD5B-1E8B-389B0B7EF761}"/>
              </a:ext>
            </a:extLst>
          </p:cNvPr>
          <p:cNvSpPr txBox="1"/>
          <p:nvPr/>
        </p:nvSpPr>
        <p:spPr>
          <a:xfrm>
            <a:off x="11572921" y="6657945"/>
            <a:ext cx="619079" cy="215444"/>
          </a:xfrm>
          <a:prstGeom prst="rect">
            <a:avLst/>
          </a:prstGeom>
          <a:noFill/>
        </p:spPr>
        <p:txBody>
          <a:bodyPr wrap="none" rtlCol="0">
            <a:spAutoFit/>
          </a:bodyPr>
          <a:lstStyle/>
          <a:p>
            <a:pPr algn="r">
              <a:spcAft>
                <a:spcPts val="600"/>
              </a:spcAft>
            </a:pPr>
            <a:r>
              <a:rPr lang="en-IE" sz="800" dirty="0">
                <a:hlinkClick r:id="rId5" tooltip="https://creativecommons.org/licenses/by-sa/3.0/">
                  <a:extLst>
                    <a:ext uri="{A12FA001-AC4F-418D-AE19-62706E023703}">
                      <ahyp:hlinkClr xmlns:ahyp="http://schemas.microsoft.com/office/drawing/2018/hyperlinkcolor" val="tx"/>
                    </a:ext>
                  </a:extLst>
                </a:hlinkClick>
              </a:rPr>
              <a:t>CC BY-SA</a:t>
            </a:r>
            <a:endParaRPr lang="en-IE" sz="800" dirty="0"/>
          </a:p>
        </p:txBody>
      </p:sp>
    </p:spTree>
    <p:extLst>
      <p:ext uri="{BB962C8B-B14F-4D97-AF65-F5344CB8AC3E}">
        <p14:creationId xmlns:p14="http://schemas.microsoft.com/office/powerpoint/2010/main" val="381206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3E6F87C-D8E3-439E-A691-67050AEC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extBox 1">
            <a:extLst>
              <a:ext uri="{FF2B5EF4-FFF2-40B4-BE49-F238E27FC236}">
                <a16:creationId xmlns:a16="http://schemas.microsoft.com/office/drawing/2014/main" id="{7DC89DBB-C42C-8FA7-2F70-2D8B6A40E67F}"/>
              </a:ext>
            </a:extLst>
          </p:cNvPr>
          <p:cNvSpPr txBox="1"/>
          <p:nvPr/>
        </p:nvSpPr>
        <p:spPr>
          <a:xfrm>
            <a:off x="457200" y="1598246"/>
            <a:ext cx="4412419" cy="3626217"/>
          </a:xfrm>
          <a:prstGeom prst="rect">
            <a:avLst/>
          </a:prstGeom>
        </p:spPr>
        <p:txBody>
          <a:bodyPr vert="horz" lIns="91440" tIns="45720" rIns="91440" bIns="45720" rtlCol="0" anchor="t">
            <a:normAutofit fontScale="92500" lnSpcReduction="10000"/>
          </a:bodyPr>
          <a:lstStyle/>
          <a:p>
            <a:pPr algn="r">
              <a:lnSpc>
                <a:spcPct val="90000"/>
              </a:lnSpc>
              <a:spcBef>
                <a:spcPct val="0"/>
              </a:spcBef>
              <a:spcAft>
                <a:spcPts val="600"/>
              </a:spcAft>
            </a:pPr>
            <a:r>
              <a:rPr lang="en-US" sz="6200" dirty="0">
                <a:solidFill>
                  <a:srgbClr val="FFFFFF"/>
                </a:solidFill>
                <a:latin typeface="+mj-lt"/>
                <a:ea typeface="+mj-ea"/>
                <a:cs typeface="+mj-cs"/>
              </a:rPr>
              <a:t>(Open) Federated Searches &amp; Knowledge Graphs</a:t>
            </a:r>
          </a:p>
        </p:txBody>
      </p:sp>
      <p:sp>
        <p:nvSpPr>
          <p:cNvPr id="33"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cxnSp>
        <p:nvCxnSpPr>
          <p:cNvPr id="35" name="Straight Connector 3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C223A35-F14C-DE78-FB78-80ADDD4CA122}"/>
              </a:ext>
            </a:extLst>
          </p:cNvPr>
          <p:cNvPicPr>
            <a:picLocks noChangeAspect="1"/>
          </p:cNvPicPr>
          <p:nvPr/>
        </p:nvPicPr>
        <p:blipFill>
          <a:blip r:embed="rId2"/>
          <a:stretch>
            <a:fillRect/>
          </a:stretch>
        </p:blipFill>
        <p:spPr>
          <a:xfrm>
            <a:off x="5916914" y="1645161"/>
            <a:ext cx="4449028" cy="1112257"/>
          </a:xfrm>
          <a:prstGeom prst="rect">
            <a:avLst/>
          </a:prstGeom>
        </p:spPr>
      </p:pic>
      <p:sp>
        <p:nvSpPr>
          <p:cNvPr id="37"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pic>
        <p:nvPicPr>
          <p:cNvPr id="11" name="Picture 10" descr="A black and white text&#10;&#10;AI-generated content may be incorrect.">
            <a:extLst>
              <a:ext uri="{FF2B5EF4-FFF2-40B4-BE49-F238E27FC236}">
                <a16:creationId xmlns:a16="http://schemas.microsoft.com/office/drawing/2014/main" id="{BC1D17F4-C836-B608-420F-1475EE4C5D23}"/>
              </a:ext>
            </a:extLst>
          </p:cNvPr>
          <p:cNvPicPr>
            <a:picLocks noChangeAspect="1"/>
          </p:cNvPicPr>
          <p:nvPr/>
        </p:nvPicPr>
        <p:blipFill>
          <a:blip r:embed="rId3"/>
          <a:stretch>
            <a:fillRect/>
          </a:stretch>
        </p:blipFill>
        <p:spPr>
          <a:xfrm>
            <a:off x="5916925" y="4061383"/>
            <a:ext cx="4309994" cy="1112257"/>
          </a:xfrm>
          <a:prstGeom prst="rect">
            <a:avLst/>
          </a:prstGeom>
        </p:spPr>
      </p:pic>
      <p:pic>
        <p:nvPicPr>
          <p:cNvPr id="4" name="Picture 3" descr="A blue and orange text&#10;&#10;AI-generated content may be incorrect.">
            <a:extLst>
              <a:ext uri="{FF2B5EF4-FFF2-40B4-BE49-F238E27FC236}">
                <a16:creationId xmlns:a16="http://schemas.microsoft.com/office/drawing/2014/main" id="{54A91724-83BD-A9AC-BB74-2F005EFCE3E6}"/>
              </a:ext>
            </a:extLst>
          </p:cNvPr>
          <p:cNvPicPr>
            <a:picLocks noChangeAspect="1"/>
          </p:cNvPicPr>
          <p:nvPr/>
        </p:nvPicPr>
        <p:blipFill>
          <a:blip r:embed="rId4"/>
          <a:stretch>
            <a:fillRect/>
          </a:stretch>
        </p:blipFill>
        <p:spPr>
          <a:xfrm>
            <a:off x="5916925" y="5328312"/>
            <a:ext cx="5569864" cy="994618"/>
          </a:xfrm>
          <a:prstGeom prst="rect">
            <a:avLst/>
          </a:prstGeom>
        </p:spPr>
      </p:pic>
      <p:grpSp>
        <p:nvGrpSpPr>
          <p:cNvPr id="9" name="Group 8">
            <a:extLst>
              <a:ext uri="{FF2B5EF4-FFF2-40B4-BE49-F238E27FC236}">
                <a16:creationId xmlns:a16="http://schemas.microsoft.com/office/drawing/2014/main" id="{EB1AEEF7-194A-2223-8C98-E76582E2B481}"/>
              </a:ext>
            </a:extLst>
          </p:cNvPr>
          <p:cNvGrpSpPr/>
          <p:nvPr/>
        </p:nvGrpSpPr>
        <p:grpSpPr>
          <a:xfrm>
            <a:off x="5916914" y="2853272"/>
            <a:ext cx="5097093" cy="1112257"/>
            <a:chOff x="4446720" y="3086070"/>
            <a:chExt cx="3246401" cy="647756"/>
          </a:xfrm>
        </p:grpSpPr>
        <p:pic>
          <p:nvPicPr>
            <p:cNvPr id="6" name="Picture 5" descr="A close up of a word&#10;&#10;AI-generated content may be incorrect.">
              <a:extLst>
                <a:ext uri="{FF2B5EF4-FFF2-40B4-BE49-F238E27FC236}">
                  <a16:creationId xmlns:a16="http://schemas.microsoft.com/office/drawing/2014/main" id="{0498A9B0-D932-D0CD-5BB8-84C10CC37F1E}"/>
                </a:ext>
              </a:extLst>
            </p:cNvPr>
            <p:cNvPicPr>
              <a:picLocks noChangeAspect="1"/>
            </p:cNvPicPr>
            <p:nvPr/>
          </p:nvPicPr>
          <p:blipFill>
            <a:blip r:embed="rId5"/>
            <a:stretch>
              <a:fillRect/>
            </a:stretch>
          </p:blipFill>
          <p:spPr>
            <a:xfrm>
              <a:off x="4446720" y="3086070"/>
              <a:ext cx="3246401" cy="647756"/>
            </a:xfrm>
            <a:prstGeom prst="rect">
              <a:avLst/>
            </a:prstGeom>
          </p:spPr>
        </p:pic>
        <p:pic>
          <p:nvPicPr>
            <p:cNvPr id="8" name="Picture 7">
              <a:extLst>
                <a:ext uri="{FF2B5EF4-FFF2-40B4-BE49-F238E27FC236}">
                  <a16:creationId xmlns:a16="http://schemas.microsoft.com/office/drawing/2014/main" id="{7D45A129-48C4-0827-4A5C-457C04D675C4}"/>
                </a:ext>
              </a:extLst>
            </p:cNvPr>
            <p:cNvPicPr>
              <a:picLocks noChangeAspect="1"/>
            </p:cNvPicPr>
            <p:nvPr/>
          </p:nvPicPr>
          <p:blipFill>
            <a:blip r:embed="rId6"/>
            <a:stretch>
              <a:fillRect/>
            </a:stretch>
          </p:blipFill>
          <p:spPr>
            <a:xfrm>
              <a:off x="5326312" y="3086070"/>
              <a:ext cx="709459" cy="316096"/>
            </a:xfrm>
            <a:prstGeom prst="rect">
              <a:avLst/>
            </a:prstGeom>
          </p:spPr>
        </p:pic>
      </p:grpSp>
    </p:spTree>
    <p:extLst>
      <p:ext uri="{BB962C8B-B14F-4D97-AF65-F5344CB8AC3E}">
        <p14:creationId xmlns:p14="http://schemas.microsoft.com/office/powerpoint/2010/main" val="3077852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CDD8E39-EA14-4679-9655-1BFF5A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pointing at a screen&#10;&#10;AI-generated content may be incorrect.">
            <a:extLst>
              <a:ext uri="{FF2B5EF4-FFF2-40B4-BE49-F238E27FC236}">
                <a16:creationId xmlns:a16="http://schemas.microsoft.com/office/drawing/2014/main" id="{0B8BE438-D286-D1AA-FE61-5BD5E9B733EA}"/>
              </a:ext>
            </a:extLst>
          </p:cNvPr>
          <p:cNvPicPr>
            <a:picLocks noChangeAspect="1"/>
          </p:cNvPicPr>
          <p:nvPr/>
        </p:nvPicPr>
        <p:blipFill>
          <a:blip r:embed="rId2">
            <a:extLst>
              <a:ext uri="{28A0092B-C50C-407E-A947-70E740481C1C}">
                <a14:useLocalDpi xmlns:a14="http://schemas.microsoft.com/office/drawing/2010/main" val="0"/>
              </a:ext>
            </a:extLst>
          </a:blip>
          <a:srcRect t="15413"/>
          <a:stretch>
            <a:fillRect/>
          </a:stretch>
        </p:blipFill>
        <p:spPr>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3" name="TextBox 2">
            <a:extLst>
              <a:ext uri="{FF2B5EF4-FFF2-40B4-BE49-F238E27FC236}">
                <a16:creationId xmlns:a16="http://schemas.microsoft.com/office/drawing/2014/main" id="{EFC5C236-E6CE-7F93-463D-684A1E97093B}"/>
              </a:ext>
            </a:extLst>
          </p:cNvPr>
          <p:cNvSpPr txBox="1"/>
          <p:nvPr/>
        </p:nvSpPr>
        <p:spPr>
          <a:xfrm>
            <a:off x="5801709" y="4572000"/>
            <a:ext cx="5552089" cy="1647825"/>
          </a:xfrm>
          <a:prstGeom prst="rect">
            <a:avLst/>
          </a:prstGeom>
        </p:spPr>
        <p:txBody>
          <a:bodyPr vert="horz" lIns="91440" tIns="45720" rIns="91440" bIns="45720" rtlCol="0">
            <a:normAutofit/>
          </a:bodyPr>
          <a:lstStyle/>
          <a:p>
            <a:pPr>
              <a:lnSpc>
                <a:spcPct val="90000"/>
              </a:lnSpc>
              <a:spcAft>
                <a:spcPts val="600"/>
              </a:spcAft>
            </a:pPr>
            <a:r>
              <a:rPr lang="en-US" sz="1900" b="1" dirty="0">
                <a:solidFill>
                  <a:srgbClr val="002060"/>
                </a:solidFill>
              </a:rPr>
              <a:t>Always Check the </a:t>
            </a:r>
            <a:r>
              <a:rPr lang="en-US" sz="1900" b="1" dirty="0" err="1">
                <a:solidFill>
                  <a:srgbClr val="002060"/>
                </a:solidFill>
              </a:rPr>
              <a:t>Licence</a:t>
            </a:r>
            <a:r>
              <a:rPr lang="en-US" sz="1900" b="1" dirty="0">
                <a:solidFill>
                  <a:srgbClr val="002060"/>
                </a:solidFill>
              </a:rPr>
              <a:t>.</a:t>
            </a:r>
          </a:p>
          <a:p>
            <a:pPr>
              <a:lnSpc>
                <a:spcPct val="90000"/>
              </a:lnSpc>
              <a:spcAft>
                <a:spcPts val="600"/>
              </a:spcAft>
            </a:pPr>
            <a:endParaRPr lang="en-US" sz="1900" b="1" dirty="0">
              <a:solidFill>
                <a:srgbClr val="002060"/>
              </a:solidFill>
            </a:endParaRPr>
          </a:p>
          <a:p>
            <a:pPr>
              <a:lnSpc>
                <a:spcPct val="90000"/>
              </a:lnSpc>
              <a:spcAft>
                <a:spcPts val="600"/>
              </a:spcAft>
            </a:pPr>
            <a:r>
              <a:rPr lang="en-US" sz="1900" dirty="0">
                <a:solidFill>
                  <a:srgbClr val="002060"/>
                </a:solidFill>
              </a:rPr>
              <a:t>Ensure the data can be reused, modified, or shared.</a:t>
            </a:r>
          </a:p>
          <a:p>
            <a:pPr>
              <a:lnSpc>
                <a:spcPct val="90000"/>
              </a:lnSpc>
              <a:spcAft>
                <a:spcPts val="600"/>
              </a:spcAft>
            </a:pPr>
            <a:r>
              <a:rPr lang="en-US" sz="1900" dirty="0">
                <a:solidFill>
                  <a:srgbClr val="002060"/>
                </a:solidFill>
              </a:rPr>
              <a:t>Common </a:t>
            </a:r>
            <a:r>
              <a:rPr lang="en-US" sz="1900" dirty="0" err="1">
                <a:solidFill>
                  <a:srgbClr val="002060"/>
                </a:solidFill>
              </a:rPr>
              <a:t>licences</a:t>
            </a:r>
            <a:r>
              <a:rPr lang="en-US" sz="1900" dirty="0">
                <a:solidFill>
                  <a:srgbClr val="002060"/>
                </a:solidFill>
              </a:rPr>
              <a:t> for data: </a:t>
            </a:r>
            <a:r>
              <a:rPr lang="en-US" sz="1900" b="1" dirty="0">
                <a:solidFill>
                  <a:srgbClr val="002060"/>
                </a:solidFill>
              </a:rPr>
              <a:t>CC-BY</a:t>
            </a:r>
            <a:r>
              <a:rPr lang="en-US" sz="1900" dirty="0">
                <a:solidFill>
                  <a:srgbClr val="002060"/>
                </a:solidFill>
              </a:rPr>
              <a:t>, </a:t>
            </a:r>
            <a:r>
              <a:rPr lang="en-US" sz="1900" b="1" dirty="0">
                <a:solidFill>
                  <a:srgbClr val="002060"/>
                </a:solidFill>
              </a:rPr>
              <a:t>CC0</a:t>
            </a:r>
            <a:r>
              <a:rPr lang="en-US" sz="1900" dirty="0">
                <a:solidFill>
                  <a:srgbClr val="002060"/>
                </a:solidFill>
              </a:rPr>
              <a:t>.</a:t>
            </a:r>
          </a:p>
          <a:p>
            <a:pPr>
              <a:lnSpc>
                <a:spcPct val="90000"/>
              </a:lnSpc>
              <a:spcAft>
                <a:spcPts val="600"/>
              </a:spcAft>
            </a:pPr>
            <a:endParaRPr lang="en-US" sz="1900" dirty="0">
              <a:solidFill>
                <a:srgbClr val="002060"/>
              </a:solidFill>
            </a:endParaRPr>
          </a:p>
        </p:txBody>
      </p:sp>
      <p:sp>
        <p:nvSpPr>
          <p:cNvPr id="9" name="Rectangle 1">
            <a:extLst>
              <a:ext uri="{FF2B5EF4-FFF2-40B4-BE49-F238E27FC236}">
                <a16:creationId xmlns:a16="http://schemas.microsoft.com/office/drawing/2014/main" id="{163E0E5B-17E0-9635-8B57-B492ECC69FA5}"/>
              </a:ext>
            </a:extLst>
          </p:cNvPr>
          <p:cNvSpPr>
            <a:spLocks noChangeArrowheads="1"/>
          </p:cNvSpPr>
          <p:nvPr/>
        </p:nvSpPr>
        <p:spPr bwMode="auto">
          <a:xfrm rot="16200000">
            <a:off x="-797332" y="5845222"/>
            <a:ext cx="181011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bg1"/>
                </a:solidFill>
                <a:effectLst/>
                <a:latin typeface="Arial" panose="020B0604020202020204" pitchFamily="34" charset="0"/>
              </a:rPr>
              <a:t>Photo by </a:t>
            </a:r>
            <a:r>
              <a:rPr kumimoji="0" lang="en-US" altLang="en-US" sz="800" b="0" i="0" u="none" strike="noStrike" cap="none" normalizeH="0" baseline="0" dirty="0" err="1">
                <a:ln>
                  <a:noFill/>
                </a:ln>
                <a:solidFill>
                  <a:schemeClr val="bg1"/>
                </a:solidFill>
                <a:effectLst/>
                <a:latin typeface="Arial" panose="020B0604020202020204" pitchFamily="34" charset="0"/>
                <a:hlinkClick r:id="rId3">
                  <a:extLst>
                    <a:ext uri="{A12FA001-AC4F-418D-AE19-62706E023703}">
                      <ahyp:hlinkClr xmlns:ahyp="http://schemas.microsoft.com/office/drawing/2018/hyperlinkcolor" val="tx"/>
                    </a:ext>
                  </a:extLst>
                </a:hlinkClick>
              </a:rPr>
              <a:t>Wonderlane</a:t>
            </a:r>
            <a:r>
              <a:rPr kumimoji="0" lang="en-US" altLang="en-US" sz="800" b="0" i="0" u="none" strike="noStrike" cap="none" normalizeH="0" baseline="0" dirty="0">
                <a:ln>
                  <a:noFill/>
                </a:ln>
                <a:solidFill>
                  <a:schemeClr val="bg1"/>
                </a:solidFill>
                <a:effectLst/>
                <a:latin typeface="Arial" panose="020B0604020202020204" pitchFamily="34" charset="0"/>
              </a:rPr>
              <a:t> on </a:t>
            </a:r>
            <a:r>
              <a:rPr kumimoji="0" lang="en-US" altLang="en-US" sz="800" b="0" i="0" u="none" strike="noStrike" cap="none" normalizeH="0" baseline="0" dirty="0" err="1">
                <a:ln>
                  <a:noFill/>
                </a:ln>
                <a:solidFill>
                  <a:schemeClr val="bg1"/>
                </a:solidFill>
                <a:effectLst/>
                <a:latin typeface="Arial" panose="020B0604020202020204" pitchFamily="34" charset="0"/>
                <a:hlinkClick r:id="rId4">
                  <a:extLst>
                    <a:ext uri="{A12FA001-AC4F-418D-AE19-62706E023703}">
                      <ahyp:hlinkClr xmlns:ahyp="http://schemas.microsoft.com/office/drawing/2018/hyperlinkcolor" val="tx"/>
                    </a:ext>
                  </a:extLst>
                </a:hlinkClick>
              </a:rPr>
              <a:t>Unsplash</a:t>
            </a:r>
            <a:r>
              <a:rPr kumimoji="0" lang="en-US" altLang="en-US" sz="800" b="0" i="0" u="none" strike="noStrike" cap="none" normalizeH="0" baseline="0" dirty="0">
                <a:ln>
                  <a:noFill/>
                </a:ln>
                <a:solidFill>
                  <a:schemeClr val="bg1"/>
                </a:solidFill>
                <a:effectLst/>
                <a:latin typeface="Arial" panose="020B0604020202020204" pitchFamily="34" charset="0"/>
              </a:rPr>
              <a:t> </a:t>
            </a:r>
          </a:p>
        </p:txBody>
      </p:sp>
    </p:spTree>
    <p:extLst>
      <p:ext uri="{BB962C8B-B14F-4D97-AF65-F5344CB8AC3E}">
        <p14:creationId xmlns:p14="http://schemas.microsoft.com/office/powerpoint/2010/main" val="1391334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B369A2E-99B1-4A2B-9343-957A6C165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0778" y="1131641"/>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254" y="1065353"/>
            <a:ext cx="5290997" cy="529099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1112DB-E91C-17FB-4AFF-FDFF596B349F}"/>
              </a:ext>
            </a:extLst>
          </p:cNvPr>
          <p:cNvSpPr txBox="1"/>
          <p:nvPr/>
        </p:nvSpPr>
        <p:spPr>
          <a:xfrm>
            <a:off x="7272771" y="1041628"/>
            <a:ext cx="4298178" cy="2669223"/>
          </a:xfrm>
          <a:prstGeom prst="rect">
            <a:avLst/>
          </a:prstGeom>
        </p:spPr>
        <p:txBody>
          <a:bodyPr vert="horz" lIns="91440" tIns="45720" rIns="91440" bIns="45720" rtlCol="0" anchor="b">
            <a:normAutofit fontScale="92500" lnSpcReduction="10000"/>
          </a:bodyPr>
          <a:lstStyle/>
          <a:p>
            <a:pPr algn="ctr">
              <a:lnSpc>
                <a:spcPct val="90000"/>
              </a:lnSpc>
              <a:spcBef>
                <a:spcPct val="0"/>
              </a:spcBef>
              <a:spcAft>
                <a:spcPts val="600"/>
              </a:spcAft>
            </a:pPr>
            <a:r>
              <a:rPr lang="en-US" sz="5400" dirty="0">
                <a:solidFill>
                  <a:schemeClr val="bg1"/>
                </a:solidFill>
                <a:latin typeface="+mj-lt"/>
                <a:ea typeface="+mj-ea"/>
                <a:cs typeface="+mj-cs"/>
              </a:rPr>
              <a:t>The European Open Science Cloud (in Ireland)</a:t>
            </a:r>
          </a:p>
        </p:txBody>
      </p:sp>
      <p:sp>
        <p:nvSpPr>
          <p:cNvPr id="40"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4" name="Graphic 212">
            <a:extLst>
              <a:ext uri="{FF2B5EF4-FFF2-40B4-BE49-F238E27FC236}">
                <a16:creationId xmlns:a16="http://schemas.microsoft.com/office/drawing/2014/main" id="{B3D7D008-0B6D-4161-BEDA-6AF6A03BC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E0339FE9-6931-4B68-8E22-6539BB608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rgbClr val="FFFFFF"/>
          </a:solidFill>
        </p:grpSpPr>
        <p:sp>
          <p:nvSpPr>
            <p:cNvPr id="65" name="Freeform: Shape 64">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7" name="Freeform: Shape 66">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53" name="Group 52">
            <a:extLst>
              <a:ext uri="{FF2B5EF4-FFF2-40B4-BE49-F238E27FC236}">
                <a16:creationId xmlns:a16="http://schemas.microsoft.com/office/drawing/2014/main" id="{D0218489-E03B-4E4F-9ADA-EC579122A1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chemeClr val="bg1"/>
          </a:solidFill>
        </p:grpSpPr>
        <p:sp>
          <p:nvSpPr>
            <p:cNvPr id="68" name="Freeform: Shape 67">
              <a:extLst>
                <a:ext uri="{FF2B5EF4-FFF2-40B4-BE49-F238E27FC236}">
                  <a16:creationId xmlns:a16="http://schemas.microsoft.com/office/drawing/2014/main" id="{D36F491E-9A40-46C5-BD55-356F15025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9" name="Freeform: Shape 68">
              <a:extLst>
                <a:ext uri="{FF2B5EF4-FFF2-40B4-BE49-F238E27FC236}">
                  <a16:creationId xmlns:a16="http://schemas.microsoft.com/office/drawing/2014/main" id="{0EC201AA-621E-4837-A31C-D061443F7C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70"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88320" y="4140693"/>
            <a:ext cx="1054466" cy="469689"/>
            <a:chOff x="9841624" y="4115729"/>
            <a:chExt cx="602169" cy="268223"/>
          </a:xfrm>
          <a:solidFill>
            <a:schemeClr val="bg1"/>
          </a:solidFill>
        </p:grpSpPr>
        <p:sp>
          <p:nvSpPr>
            <p:cNvPr id="71" name="Freeform: Shape 70">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4" name="Oval 63">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65">
            <a:extLst>
              <a:ext uri="{FF2B5EF4-FFF2-40B4-BE49-F238E27FC236}">
                <a16:creationId xmlns:a16="http://schemas.microsoft.com/office/drawing/2014/main" id="{6AA707BA-98B0-47C5-B34A-63D60A010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687B204-B24B-11F7-5BE1-31CC1A932924}"/>
              </a:ext>
            </a:extLst>
          </p:cNvPr>
          <p:cNvSpPr txBox="1"/>
          <p:nvPr/>
        </p:nvSpPr>
        <p:spPr>
          <a:xfrm>
            <a:off x="5347056" y="5077054"/>
            <a:ext cx="587019" cy="200055"/>
          </a:xfrm>
          <a:prstGeom prst="rect">
            <a:avLst/>
          </a:prstGeom>
          <a:solidFill>
            <a:srgbClr val="000000"/>
          </a:solidFill>
        </p:spPr>
        <p:txBody>
          <a:bodyPr wrap="none" rtlCol="0">
            <a:spAutoFit/>
          </a:bodyPr>
          <a:lstStyle/>
          <a:p>
            <a:pPr algn="r">
              <a:spcAft>
                <a:spcPts val="600"/>
              </a:spcAft>
            </a:pPr>
            <a:r>
              <a:rPr lang="en-IE" sz="700" dirty="0">
                <a:solidFill>
                  <a:srgbClr val="FFFFFF"/>
                </a:solidFill>
                <a:hlinkClick r:id="rId2" tooltip="https://creativecommons.org/licenses/by-nc/3.0/">
                  <a:extLst>
                    <a:ext uri="{A12FA001-AC4F-418D-AE19-62706E023703}">
                      <ahyp:hlinkClr xmlns:ahyp="http://schemas.microsoft.com/office/drawing/2018/hyperlinkcolor" val="tx"/>
                    </a:ext>
                  </a:extLst>
                </a:hlinkClick>
              </a:rPr>
              <a:t>CC BY-NC</a:t>
            </a:r>
            <a:endParaRPr lang="en-IE" sz="700" dirty="0">
              <a:solidFill>
                <a:srgbClr val="FFFFFF"/>
              </a:solidFill>
            </a:endParaRPr>
          </a:p>
        </p:txBody>
      </p:sp>
      <p:pic>
        <p:nvPicPr>
          <p:cNvPr id="4" name="Picture 3" descr="A cloud computing devices and a cloud computing diagram&#10;&#10;AI-generated content may be incorrect.">
            <a:extLst>
              <a:ext uri="{FF2B5EF4-FFF2-40B4-BE49-F238E27FC236}">
                <a16:creationId xmlns:a16="http://schemas.microsoft.com/office/drawing/2014/main" id="{92B5CF0F-C526-42EF-DB28-7BFC62E6E95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2" b="2"/>
          <a:stretch>
            <a:fillRect/>
          </a:stretch>
        </p:blipFill>
        <p:spPr>
          <a:xfrm>
            <a:off x="2348411" y="1505088"/>
            <a:ext cx="4203526" cy="4203526"/>
          </a:xfrm>
          <a:custGeom>
            <a:avLst/>
            <a:gdLst/>
            <a:ahLst/>
            <a:cxnLst/>
            <a:rect l="l" t="t" r="r" b="b"/>
            <a:pathLst>
              <a:path w="2813056" h="2813056">
                <a:moveTo>
                  <a:pt x="1406528" y="0"/>
                </a:moveTo>
                <a:cubicBezTo>
                  <a:pt x="2183332" y="0"/>
                  <a:pt x="2813056" y="629724"/>
                  <a:pt x="2813056" y="1406528"/>
                </a:cubicBezTo>
                <a:cubicBezTo>
                  <a:pt x="2813056" y="2183332"/>
                  <a:pt x="2183332" y="2813056"/>
                  <a:pt x="1406528" y="2813056"/>
                </a:cubicBezTo>
                <a:cubicBezTo>
                  <a:pt x="629724" y="2813056"/>
                  <a:pt x="0" y="2183332"/>
                  <a:pt x="0" y="1406528"/>
                </a:cubicBezTo>
                <a:cubicBezTo>
                  <a:pt x="0" y="629724"/>
                  <a:pt x="629724" y="0"/>
                  <a:pt x="1406528" y="0"/>
                </a:cubicBezTo>
                <a:close/>
              </a:path>
            </a:pathLst>
          </a:custGeom>
        </p:spPr>
      </p:pic>
    </p:spTree>
    <p:extLst>
      <p:ext uri="{BB962C8B-B14F-4D97-AF65-F5344CB8AC3E}">
        <p14:creationId xmlns:p14="http://schemas.microsoft.com/office/powerpoint/2010/main" val="3122651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939335C-1A25-F666-DE9D-B21769BA13B1}"/>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200" kern="1200">
                <a:solidFill>
                  <a:srgbClr val="002060"/>
                </a:solidFill>
                <a:latin typeface="+mj-lt"/>
                <a:ea typeface="+mj-ea"/>
                <a:cs typeface="+mj-cs"/>
              </a:rPr>
              <a:t>A ‘one-stop-shop’ to discover, access, and utilise research data and services. </a:t>
            </a:r>
            <a:endParaRPr lang="en-US" sz="4200" kern="1200" dirty="0">
              <a:solidFill>
                <a:srgbClr val="002060"/>
              </a:solidFill>
              <a:latin typeface="+mj-lt"/>
              <a:ea typeface="+mj-ea"/>
              <a:cs typeface="+mj-cs"/>
            </a:endParaRPr>
          </a:p>
        </p:txBody>
      </p:sp>
      <p:sp>
        <p:nvSpPr>
          <p:cNvPr id="3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extBox 2">
            <a:extLst>
              <a:ext uri="{FF2B5EF4-FFF2-40B4-BE49-F238E27FC236}">
                <a16:creationId xmlns:a16="http://schemas.microsoft.com/office/drawing/2014/main" id="{BDDA2154-002A-F01A-7C0D-4F8CE9121DBB}"/>
              </a:ext>
            </a:extLst>
          </p:cNvPr>
          <p:cNvGraphicFramePr/>
          <p:nvPr>
            <p:extLst>
              <p:ext uri="{D42A27DB-BD31-4B8C-83A1-F6EECF244321}">
                <p14:modId xmlns:p14="http://schemas.microsoft.com/office/powerpoint/2010/main" val="3097195440"/>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1591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wrench&#10;&#10;AI-generated content may be incorrect.">
            <a:extLst>
              <a:ext uri="{FF2B5EF4-FFF2-40B4-BE49-F238E27FC236}">
                <a16:creationId xmlns:a16="http://schemas.microsoft.com/office/drawing/2014/main" id="{B6895D14-E1B1-594A-54AB-CADE36356D03}"/>
              </a:ext>
            </a:extLst>
          </p:cNvPr>
          <p:cNvPicPr>
            <a:picLocks noChangeAspect="1"/>
          </p:cNvPicPr>
          <p:nvPr/>
        </p:nvPicPr>
        <p:blipFill>
          <a:blip r:embed="rId2">
            <a:extLst>
              <a:ext uri="{28A0092B-C50C-407E-A947-70E740481C1C}">
                <a14:useLocalDpi xmlns:a14="http://schemas.microsoft.com/office/drawing/2010/main" val="0"/>
              </a:ext>
            </a:extLst>
          </a:blip>
          <a:srcRect t="31659" b="21001"/>
          <a:stretch>
            <a:fillRect/>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493686B-DD13-7AC7-CFAB-CF15479B01FC}"/>
              </a:ext>
            </a:extLst>
          </p:cNvPr>
          <p:cNvSpPr txBox="1"/>
          <p:nvPr/>
        </p:nvSpPr>
        <p:spPr>
          <a:xfrm>
            <a:off x="7513322" y="1208904"/>
            <a:ext cx="3822189" cy="4341503"/>
          </a:xfrm>
          <a:prstGeom prst="rect">
            <a:avLst/>
          </a:prstGeom>
        </p:spPr>
        <p:txBody>
          <a:bodyPr vert="horz" lIns="91440" tIns="45720" rIns="91440" bIns="45720" rtlCol="0">
            <a:noAutofit/>
          </a:bodyPr>
          <a:lstStyle/>
          <a:p>
            <a:pPr>
              <a:lnSpc>
                <a:spcPct val="90000"/>
              </a:lnSpc>
              <a:spcBef>
                <a:spcPts val="1001"/>
              </a:spcBef>
              <a:buClr>
                <a:srgbClr val="000000"/>
              </a:buClr>
            </a:pPr>
            <a:r>
              <a:rPr lang="en-US" sz="1400" b="0" strike="noStrike" spc="-1" dirty="0">
                <a:solidFill>
                  <a:srgbClr val="002060"/>
                </a:solidFill>
              </a:rPr>
              <a:t>Through EOSC, a user can:</a:t>
            </a:r>
          </a:p>
          <a:p>
            <a:pPr marL="685800" lvl="1" indent="-228600">
              <a:lnSpc>
                <a:spcPct val="90000"/>
              </a:lnSpc>
              <a:spcBef>
                <a:spcPts val="499"/>
              </a:spcBef>
              <a:buClr>
                <a:srgbClr val="000000"/>
              </a:buClr>
              <a:buFont typeface="Arial" panose="020B0604020202020204" pitchFamily="34" charset="0"/>
              <a:buChar char="•"/>
            </a:pPr>
            <a:r>
              <a:rPr lang="en-US" sz="1400" b="0" strike="noStrike" spc="-1" dirty="0">
                <a:solidFill>
                  <a:srgbClr val="002060"/>
                </a:solidFill>
              </a:rPr>
              <a:t>Log in using their institutional credentials</a:t>
            </a:r>
          </a:p>
          <a:p>
            <a:pPr marL="685800" lvl="1" indent="-228600">
              <a:lnSpc>
                <a:spcPct val="90000"/>
              </a:lnSpc>
              <a:spcBef>
                <a:spcPts val="499"/>
              </a:spcBef>
              <a:buClr>
                <a:srgbClr val="000000"/>
              </a:buClr>
              <a:buFont typeface="Arial" panose="020B0604020202020204" pitchFamily="34" charset="0"/>
              <a:buChar char="•"/>
            </a:pPr>
            <a:r>
              <a:rPr lang="en-US" sz="1400" b="0" strike="noStrike" spc="-1" dirty="0">
                <a:solidFill>
                  <a:srgbClr val="002060"/>
                </a:solidFill>
              </a:rPr>
              <a:t>Search for a dataset, access the data repository and download the data onto storage provided by the EOSC-EU node</a:t>
            </a:r>
          </a:p>
          <a:p>
            <a:pPr marL="685800" lvl="1" indent="-228600">
              <a:lnSpc>
                <a:spcPct val="90000"/>
              </a:lnSpc>
              <a:spcBef>
                <a:spcPts val="499"/>
              </a:spcBef>
              <a:buClr>
                <a:srgbClr val="000000"/>
              </a:buClr>
              <a:buFont typeface="Arial" panose="020B0604020202020204" pitchFamily="34" charset="0"/>
              <a:buChar char="•"/>
            </a:pPr>
            <a:r>
              <a:rPr lang="en-US" sz="1400" b="0" strike="noStrike" spc="-1" dirty="0">
                <a:solidFill>
                  <a:srgbClr val="002060"/>
                </a:solidFill>
              </a:rPr>
              <a:t>Run an algorithm on the data, on compute infrastructure provided by the  EOSC-EU node (VMs, </a:t>
            </a:r>
            <a:r>
              <a:rPr lang="en-US" sz="1400" b="0" strike="noStrike" spc="-1" dirty="0" err="1">
                <a:solidFill>
                  <a:srgbClr val="002060"/>
                </a:solidFill>
              </a:rPr>
              <a:t>Jupyter</a:t>
            </a:r>
            <a:r>
              <a:rPr lang="en-US" sz="1400" b="0" strike="noStrike" spc="-1" dirty="0">
                <a:solidFill>
                  <a:srgbClr val="002060"/>
                </a:solidFill>
              </a:rPr>
              <a:t> note books)</a:t>
            </a:r>
          </a:p>
          <a:p>
            <a:pPr marL="685800" lvl="1" indent="-228600">
              <a:lnSpc>
                <a:spcPct val="90000"/>
              </a:lnSpc>
              <a:spcBef>
                <a:spcPts val="499"/>
              </a:spcBef>
              <a:buClr>
                <a:srgbClr val="000000"/>
              </a:buClr>
              <a:buFont typeface="Arial" panose="020B0604020202020204" pitchFamily="34" charset="0"/>
              <a:buChar char="•"/>
            </a:pPr>
            <a:r>
              <a:rPr lang="en-US" sz="1400" b="0" strike="noStrike" spc="-1" dirty="0">
                <a:solidFill>
                  <a:srgbClr val="002060"/>
                </a:solidFill>
              </a:rPr>
              <a:t>Store results in a repository</a:t>
            </a:r>
          </a:p>
          <a:p>
            <a:pPr marL="685800" lvl="1" indent="-228600">
              <a:lnSpc>
                <a:spcPct val="90000"/>
              </a:lnSpc>
              <a:spcBef>
                <a:spcPts val="499"/>
              </a:spcBef>
              <a:buClr>
                <a:srgbClr val="000000"/>
              </a:buClr>
              <a:buFont typeface="Arial" panose="020B0604020202020204" pitchFamily="34" charset="0"/>
              <a:buChar char="•"/>
            </a:pPr>
            <a:r>
              <a:rPr lang="en-US" sz="1400" b="0" strike="noStrike" spc="-1" dirty="0">
                <a:solidFill>
                  <a:srgbClr val="002060"/>
                </a:solidFill>
              </a:rPr>
              <a:t>Make the algorithm available for others to re-use, by storing it in an “app resource” hosted by the EOSC-EU node</a:t>
            </a:r>
          </a:p>
          <a:p>
            <a:pPr marL="685800" lvl="1" indent="-228600">
              <a:lnSpc>
                <a:spcPct val="90000"/>
              </a:lnSpc>
              <a:spcBef>
                <a:spcPts val="499"/>
              </a:spcBef>
              <a:buClr>
                <a:srgbClr val="000000"/>
              </a:buClr>
              <a:buFont typeface="Arial" panose="020B0604020202020204" pitchFamily="34" charset="0"/>
              <a:buChar char="•"/>
            </a:pPr>
            <a:r>
              <a:rPr lang="en-US" sz="1400" b="0" strike="noStrike" spc="-1" dirty="0">
                <a:solidFill>
                  <a:srgbClr val="002060"/>
                </a:solidFill>
              </a:rPr>
              <a:t>Pay for resources used (currently via credits) </a:t>
            </a:r>
          </a:p>
          <a:p>
            <a:pPr marL="685800" lvl="1" indent="-228600">
              <a:lnSpc>
                <a:spcPct val="90000"/>
              </a:lnSpc>
              <a:spcBef>
                <a:spcPts val="499"/>
              </a:spcBef>
              <a:buClr>
                <a:srgbClr val="000000"/>
              </a:buClr>
              <a:buFont typeface="Arial" panose="020B0604020202020204" pitchFamily="34" charset="0"/>
              <a:buChar char="•"/>
            </a:pPr>
            <a:r>
              <a:rPr lang="en-US" sz="1400" spc="-1" dirty="0">
                <a:solidFill>
                  <a:srgbClr val="002060"/>
                </a:solidFill>
              </a:rPr>
              <a:t>Gain credits for resources provided (‘onboarded’)</a:t>
            </a:r>
            <a:endParaRPr lang="en-US" sz="1400" b="0" strike="noStrike" spc="-1" dirty="0">
              <a:solidFill>
                <a:srgbClr val="002060"/>
              </a:solidFill>
            </a:endParaRPr>
          </a:p>
        </p:txBody>
      </p:sp>
      <p:sp>
        <p:nvSpPr>
          <p:cNvPr id="6" name="Rectangle 1">
            <a:extLst>
              <a:ext uri="{FF2B5EF4-FFF2-40B4-BE49-F238E27FC236}">
                <a16:creationId xmlns:a16="http://schemas.microsoft.com/office/drawing/2014/main" id="{4849A0D3-9704-E16D-3216-B425A1DE1BF7}"/>
              </a:ext>
            </a:extLst>
          </p:cNvPr>
          <p:cNvSpPr>
            <a:spLocks noChangeArrowheads="1"/>
          </p:cNvSpPr>
          <p:nvPr/>
        </p:nvSpPr>
        <p:spPr bwMode="auto">
          <a:xfrm>
            <a:off x="-3047" y="6642556"/>
            <a:ext cx="20104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effectLst/>
                <a:latin typeface="Arial" panose="020B0604020202020204" pitchFamily="34" charset="0"/>
              </a:rPr>
              <a:t>Photo by </a:t>
            </a:r>
            <a:r>
              <a:rPr kumimoji="0" lang="en-US" altLang="en-US" sz="800" b="0" i="0" u="none" strike="noStrike" cap="none" normalizeH="0" baseline="0" dirty="0">
                <a:ln>
                  <a:noFill/>
                </a:ln>
                <a:effectLst/>
                <a:latin typeface="Arial" panose="020B0604020202020204" pitchFamily="34" charset="0"/>
                <a:hlinkClick r:id="rId3">
                  <a:extLst>
                    <a:ext uri="{A12FA001-AC4F-418D-AE19-62706E023703}">
                      <ahyp:hlinkClr xmlns:ahyp="http://schemas.microsoft.com/office/drawing/2018/hyperlinkcolor" val="tx"/>
                    </a:ext>
                  </a:extLst>
                </a:hlinkClick>
              </a:rPr>
              <a:t>Recha </a:t>
            </a:r>
            <a:r>
              <a:rPr kumimoji="0" lang="en-US" altLang="en-US" sz="800" b="0" i="0" u="none" strike="noStrike" cap="none" normalizeH="0" baseline="0" dirty="0" err="1">
                <a:ln>
                  <a:noFill/>
                </a:ln>
                <a:effectLst/>
                <a:latin typeface="Arial" panose="020B0604020202020204" pitchFamily="34" charset="0"/>
                <a:hlinkClick r:id="rId3">
                  <a:extLst>
                    <a:ext uri="{A12FA001-AC4F-418D-AE19-62706E023703}">
                      <ahyp:hlinkClr xmlns:ahyp="http://schemas.microsoft.com/office/drawing/2018/hyperlinkcolor" val="tx"/>
                    </a:ext>
                  </a:extLst>
                </a:hlinkClick>
              </a:rPr>
              <a:t>Oktaviani</a:t>
            </a:r>
            <a:r>
              <a:rPr kumimoji="0" lang="en-US" altLang="en-US" sz="800" b="0" i="0" u="none" strike="noStrike" cap="none" normalizeH="0" baseline="0" dirty="0">
                <a:ln>
                  <a:noFill/>
                </a:ln>
                <a:effectLst/>
                <a:latin typeface="Arial" panose="020B0604020202020204" pitchFamily="34" charset="0"/>
              </a:rPr>
              <a:t> on </a:t>
            </a:r>
            <a:r>
              <a:rPr kumimoji="0" lang="en-US" altLang="en-US" sz="800" b="0" i="0" u="none" strike="noStrike" cap="none" normalizeH="0" baseline="0" dirty="0" err="1">
                <a:ln>
                  <a:noFill/>
                </a:ln>
                <a:effectLst/>
                <a:latin typeface="Arial" panose="020B0604020202020204" pitchFamily="34" charset="0"/>
                <a:hlinkClick r:id="rId4">
                  <a:extLst>
                    <a:ext uri="{A12FA001-AC4F-418D-AE19-62706E023703}">
                      <ahyp:hlinkClr xmlns:ahyp="http://schemas.microsoft.com/office/drawing/2018/hyperlinkcolor" val="tx"/>
                    </a:ext>
                  </a:extLst>
                </a:hlinkClick>
              </a:rPr>
              <a:t>Unsplash</a:t>
            </a:r>
            <a:r>
              <a:rPr kumimoji="0" lang="en-US" altLang="en-US" sz="800" b="0" i="0" u="none" strike="noStrike" cap="none" normalizeH="0" baseline="0" dirty="0">
                <a:ln>
                  <a:noFill/>
                </a:ln>
                <a:effectLst/>
                <a:latin typeface="Arial" panose="020B0604020202020204" pitchFamily="34" charset="0"/>
              </a:rPr>
              <a:t> </a:t>
            </a:r>
          </a:p>
        </p:txBody>
      </p:sp>
      <p:sp>
        <p:nvSpPr>
          <p:cNvPr id="7" name="TextBox 6">
            <a:extLst>
              <a:ext uri="{FF2B5EF4-FFF2-40B4-BE49-F238E27FC236}">
                <a16:creationId xmlns:a16="http://schemas.microsoft.com/office/drawing/2014/main" id="{B4DEACCE-79C7-C739-8CDE-5C019F061C72}"/>
              </a:ext>
            </a:extLst>
          </p:cNvPr>
          <p:cNvSpPr txBox="1"/>
          <p:nvPr/>
        </p:nvSpPr>
        <p:spPr>
          <a:xfrm>
            <a:off x="9424416" y="5676527"/>
            <a:ext cx="1654620" cy="215444"/>
          </a:xfrm>
          <a:prstGeom prst="rect">
            <a:avLst/>
          </a:prstGeom>
          <a:noFill/>
        </p:spPr>
        <p:txBody>
          <a:bodyPr wrap="none" rtlCol="0">
            <a:spAutoFit/>
          </a:bodyPr>
          <a:lstStyle/>
          <a:p>
            <a:pPr algn="r">
              <a:spcAft>
                <a:spcPts val="600"/>
              </a:spcAft>
            </a:pPr>
            <a:r>
              <a:rPr lang="en-IE" sz="800" u="sng" dirty="0">
                <a:hlinkClick r:id="rId5" tooltip="https://creativecommons.org/licenses/by-nc-nd/3.0/">
                  <a:extLst>
                    <a:ext uri="{A12FA001-AC4F-418D-AE19-62706E023703}">
                      <ahyp:hlinkClr xmlns:ahyp="http://schemas.microsoft.com/office/drawing/2018/hyperlinkcolor" val="tx"/>
                    </a:ext>
                  </a:extLst>
                </a:hlinkClick>
              </a:rPr>
              <a:t>CC BY-NC-</a:t>
            </a:r>
            <a:r>
              <a:rPr lang="en-IE" sz="800" u="sng" dirty="0"/>
              <a:t>SA </a:t>
            </a:r>
            <a:r>
              <a:rPr lang="en-IE" sz="800" dirty="0"/>
              <a:t>– Roberto Sabatino</a:t>
            </a:r>
          </a:p>
        </p:txBody>
      </p:sp>
    </p:spTree>
    <p:extLst>
      <p:ext uri="{BB962C8B-B14F-4D97-AF65-F5344CB8AC3E}">
        <p14:creationId xmlns:p14="http://schemas.microsoft.com/office/powerpoint/2010/main" val="1416243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n orange airplane flying in the sky&#10;&#10;AI-generated content may be incorrect.">
            <a:extLst>
              <a:ext uri="{FF2B5EF4-FFF2-40B4-BE49-F238E27FC236}">
                <a16:creationId xmlns:a16="http://schemas.microsoft.com/office/drawing/2014/main" id="{E9ADE921-0150-EAF4-439E-FB763384830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5730"/>
          <a:stretch>
            <a:fillRect/>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2D27FBE-1E15-98CB-BDBD-617CE72F6320}"/>
              </a:ext>
            </a:extLst>
          </p:cNvPr>
          <p:cNvSpPr/>
          <p:nvPr/>
        </p:nvSpPr>
        <p:spPr>
          <a:xfrm>
            <a:off x="643466" y="643467"/>
            <a:ext cx="5452529" cy="356924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200" b="1" cap="none" spc="0">
                <a:ln w="22225">
                  <a:solidFill>
                    <a:schemeClr val="accent2"/>
                  </a:solidFill>
                  <a:prstDash val="solid"/>
                </a:ln>
                <a:solidFill>
                  <a:srgbClr val="FFFFFF"/>
                </a:solidFill>
                <a:effectLst/>
                <a:latin typeface="+mj-lt"/>
                <a:ea typeface="+mj-ea"/>
                <a:cs typeface="+mj-cs"/>
              </a:rPr>
              <a:t>EOSC Ireland: Pilot Phase</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647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14821-10EB-768C-6214-093B89A374EB}"/>
            </a:ext>
          </a:extLst>
        </p:cNvPr>
        <p:cNvGrpSpPr/>
        <p:nvPr/>
      </p:nvGrpSpPr>
      <p:grpSpPr>
        <a:xfrm>
          <a:off x="0" y="0"/>
          <a:ext cx="0" cy="0"/>
          <a:chOff x="0" y="0"/>
          <a:chExt cx="0" cy="0"/>
        </a:xfrm>
      </p:grpSpPr>
      <p:sp>
        <p:nvSpPr>
          <p:cNvPr id="126" name="Oval 1">
            <a:extLst>
              <a:ext uri="{FF2B5EF4-FFF2-40B4-BE49-F238E27FC236}">
                <a16:creationId xmlns:a16="http://schemas.microsoft.com/office/drawing/2014/main" id="{1C3919DF-BE01-0DF4-B847-4386308972D5}"/>
              </a:ext>
            </a:extLst>
          </p:cNvPr>
          <p:cNvSpPr/>
          <p:nvPr/>
        </p:nvSpPr>
        <p:spPr>
          <a:xfrm>
            <a:off x="2557944" y="1995840"/>
            <a:ext cx="6228720" cy="3046680"/>
          </a:xfrm>
          <a:prstGeom prst="ellipse">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1" normalizeH="0" baseline="0" noProof="0" dirty="0">
              <a:ln>
                <a:noFill/>
              </a:ln>
              <a:solidFill>
                <a:srgbClr val="FFFFFF"/>
              </a:solidFill>
              <a:effectLst/>
              <a:uLnTx/>
              <a:uFillTx/>
              <a:latin typeface="Aptos"/>
              <a:ea typeface="+mn-ea"/>
              <a:cs typeface="+mn-cs"/>
            </a:endParaRPr>
          </a:p>
        </p:txBody>
      </p:sp>
      <p:sp>
        <p:nvSpPr>
          <p:cNvPr id="127" name="Rectangle 2">
            <a:extLst>
              <a:ext uri="{FF2B5EF4-FFF2-40B4-BE49-F238E27FC236}">
                <a16:creationId xmlns:a16="http://schemas.microsoft.com/office/drawing/2014/main" id="{3261ACD5-44F5-F2F0-C942-E9E0A27B84ED}"/>
              </a:ext>
            </a:extLst>
          </p:cNvPr>
          <p:cNvSpPr/>
          <p:nvPr/>
        </p:nvSpPr>
        <p:spPr>
          <a:xfrm>
            <a:off x="6774378" y="2256480"/>
            <a:ext cx="865688" cy="72612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1" normalizeH="0" baseline="0" noProof="0" dirty="0">
                <a:ln>
                  <a:noFill/>
                </a:ln>
                <a:solidFill>
                  <a:srgbClr val="FFFFFF"/>
                </a:solidFill>
                <a:effectLst/>
                <a:uLnTx/>
                <a:uFillTx/>
                <a:latin typeface="Aptos"/>
                <a:ea typeface="+mn-ea"/>
                <a:cs typeface="+mn-cs"/>
              </a:rPr>
              <a:t>Resource Catalogue</a:t>
            </a:r>
            <a:endParaRPr kumimoji="0" lang="en-US" sz="1200" b="0" i="0" u="none" strike="noStrike" kern="1200" cap="none" spc="-1" normalizeH="0" baseline="0" noProof="0" dirty="0">
              <a:ln>
                <a:noFill/>
              </a:ln>
              <a:solidFill>
                <a:srgbClr val="FFFFFF"/>
              </a:solidFill>
              <a:effectLst/>
              <a:uLnTx/>
              <a:uFillTx/>
              <a:latin typeface="Calibri"/>
              <a:ea typeface="+mn-ea"/>
              <a:cs typeface="+mn-cs"/>
            </a:endParaRPr>
          </a:p>
        </p:txBody>
      </p:sp>
      <p:sp>
        <p:nvSpPr>
          <p:cNvPr id="128" name="Rectangle 3">
            <a:extLst>
              <a:ext uri="{FF2B5EF4-FFF2-40B4-BE49-F238E27FC236}">
                <a16:creationId xmlns:a16="http://schemas.microsoft.com/office/drawing/2014/main" id="{77B8139D-BE74-2A04-DD66-53EE5187B196}"/>
              </a:ext>
            </a:extLst>
          </p:cNvPr>
          <p:cNvSpPr/>
          <p:nvPr/>
        </p:nvSpPr>
        <p:spPr>
          <a:xfrm>
            <a:off x="2821437" y="3185640"/>
            <a:ext cx="1123812" cy="788796"/>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1" normalizeH="0" baseline="0" noProof="0" dirty="0">
                <a:ln>
                  <a:noFill/>
                </a:ln>
                <a:solidFill>
                  <a:srgbClr val="FFFFFF"/>
                </a:solidFill>
                <a:effectLst/>
                <a:uLnTx/>
                <a:uFillTx/>
                <a:latin typeface="Aptos"/>
                <a:ea typeface="+mn-ea"/>
                <a:cs typeface="+mn-cs"/>
              </a:rPr>
              <a:t>Management, Accounting, Monitoring</a:t>
            </a:r>
            <a:endParaRPr kumimoji="0" lang="en-US" sz="1200" b="0" i="0" u="none" strike="noStrike" kern="1200" cap="none" spc="-1" normalizeH="0" baseline="0" noProof="0" dirty="0">
              <a:ln>
                <a:noFill/>
              </a:ln>
              <a:solidFill>
                <a:srgbClr val="FFFFFF"/>
              </a:solidFill>
              <a:effectLst/>
              <a:uLnTx/>
              <a:uFillTx/>
              <a:latin typeface="Calibri"/>
              <a:ea typeface="+mn-ea"/>
              <a:cs typeface="+mn-cs"/>
            </a:endParaRPr>
          </a:p>
        </p:txBody>
      </p:sp>
      <p:sp>
        <p:nvSpPr>
          <p:cNvPr id="129" name="Rectangle 4">
            <a:extLst>
              <a:ext uri="{FF2B5EF4-FFF2-40B4-BE49-F238E27FC236}">
                <a16:creationId xmlns:a16="http://schemas.microsoft.com/office/drawing/2014/main" id="{837FD05E-88BA-AF6B-CCF8-32D704D5AFE1}"/>
              </a:ext>
            </a:extLst>
          </p:cNvPr>
          <p:cNvSpPr/>
          <p:nvPr/>
        </p:nvSpPr>
        <p:spPr>
          <a:xfrm>
            <a:off x="4237821" y="2143033"/>
            <a:ext cx="1389960" cy="57204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1" normalizeH="0" baseline="0" noProof="0" dirty="0">
                <a:ln>
                  <a:noFill/>
                </a:ln>
                <a:solidFill>
                  <a:srgbClr val="FFFFFF"/>
                </a:solidFill>
                <a:effectLst/>
                <a:uLnTx/>
                <a:uFillTx/>
                <a:latin typeface="Aptos"/>
                <a:ea typeface="+mn-ea"/>
                <a:cs typeface="+mn-cs"/>
              </a:rPr>
              <a:t>Help Desk</a:t>
            </a:r>
            <a:endParaRPr kumimoji="0" lang="en-US" sz="1200" b="0" i="0" u="none" strike="noStrike" kern="1200" cap="none" spc="-1" normalizeH="0" baseline="0" noProof="0" dirty="0">
              <a:ln>
                <a:noFill/>
              </a:ln>
              <a:solidFill>
                <a:srgbClr val="FFFFFF"/>
              </a:solidFill>
              <a:effectLst/>
              <a:uLnTx/>
              <a:uFillTx/>
              <a:latin typeface="Calibri"/>
              <a:ea typeface="+mn-ea"/>
              <a:cs typeface="+mn-cs"/>
            </a:endParaRPr>
          </a:p>
        </p:txBody>
      </p:sp>
      <p:sp>
        <p:nvSpPr>
          <p:cNvPr id="130" name="Rectangle 5">
            <a:extLst>
              <a:ext uri="{FF2B5EF4-FFF2-40B4-BE49-F238E27FC236}">
                <a16:creationId xmlns:a16="http://schemas.microsoft.com/office/drawing/2014/main" id="{C0406653-70E8-CE8E-58C6-1D11C7C9737F}"/>
              </a:ext>
            </a:extLst>
          </p:cNvPr>
          <p:cNvSpPr/>
          <p:nvPr/>
        </p:nvSpPr>
        <p:spPr>
          <a:xfrm>
            <a:off x="4870080" y="4154098"/>
            <a:ext cx="1464480" cy="79524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1" normalizeH="0" baseline="0" noProof="0" dirty="0">
                <a:ln>
                  <a:noFill/>
                </a:ln>
                <a:solidFill>
                  <a:srgbClr val="FFFFFF"/>
                </a:solidFill>
                <a:effectLst/>
                <a:uLnTx/>
                <a:uFillTx/>
                <a:latin typeface="Aptos"/>
                <a:ea typeface="+mn-ea"/>
                <a:cs typeface="+mn-cs"/>
              </a:rPr>
              <a:t>Hosted resources</a:t>
            </a:r>
            <a:endParaRPr kumimoji="0" lang="en-US" sz="1200" b="0" i="0" u="none" strike="noStrike" kern="1200" cap="none" spc="-1" normalizeH="0" baseline="0" noProof="0" dirty="0">
              <a:ln>
                <a:noFill/>
              </a:ln>
              <a:solidFill>
                <a:srgbClr val="FFFFFF"/>
              </a:solidFill>
              <a:effectLst/>
              <a:uLnTx/>
              <a:uFillTx/>
              <a:latin typeface="Calibri"/>
              <a:ea typeface="+mn-ea"/>
              <a:cs typeface="+mn-cs"/>
            </a:endParaRPr>
          </a:p>
        </p:txBody>
      </p:sp>
      <p:sp>
        <p:nvSpPr>
          <p:cNvPr id="131" name="Flowchart: Magnetic Disk 2">
            <a:extLst>
              <a:ext uri="{FF2B5EF4-FFF2-40B4-BE49-F238E27FC236}">
                <a16:creationId xmlns:a16="http://schemas.microsoft.com/office/drawing/2014/main" id="{5DDFFF68-E407-074A-E602-A97736857840}"/>
              </a:ext>
            </a:extLst>
          </p:cNvPr>
          <p:cNvSpPr/>
          <p:nvPr/>
        </p:nvSpPr>
        <p:spPr>
          <a:xfrm>
            <a:off x="1495080" y="563760"/>
            <a:ext cx="1700640" cy="1442520"/>
          </a:xfrm>
          <a:prstGeom prst="flowChartMagneticDisk">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1" normalizeH="0" baseline="0" noProof="0">
                <a:ln>
                  <a:noFill/>
                </a:ln>
                <a:solidFill>
                  <a:srgbClr val="FFFFFF"/>
                </a:solidFill>
                <a:effectLst/>
                <a:uLnTx/>
                <a:uFillTx/>
                <a:latin typeface="Aptos"/>
                <a:ea typeface="+mn-ea"/>
                <a:cs typeface="+mn-cs"/>
              </a:rPr>
              <a:t>Institutional Storage</a:t>
            </a:r>
            <a:endParaRPr kumimoji="0" lang="en-US" sz="1800" b="0" i="0" u="none" strike="noStrike" kern="1200" cap="none" spc="-1" normalizeH="0" baseline="0" noProof="0">
              <a:ln>
                <a:noFill/>
              </a:ln>
              <a:solidFill>
                <a:srgbClr val="FFFFFF"/>
              </a:solidFill>
              <a:effectLst/>
              <a:uLnTx/>
              <a:uFillTx/>
              <a:latin typeface="Calibri"/>
              <a:ea typeface="+mn-ea"/>
              <a:cs typeface="+mn-cs"/>
            </a:endParaRPr>
          </a:p>
        </p:txBody>
      </p:sp>
      <p:sp>
        <p:nvSpPr>
          <p:cNvPr id="132" name="Thought Bubble: Cloud 1">
            <a:extLst>
              <a:ext uri="{FF2B5EF4-FFF2-40B4-BE49-F238E27FC236}">
                <a16:creationId xmlns:a16="http://schemas.microsoft.com/office/drawing/2014/main" id="{22B42F6B-CB85-2694-8AEE-E5E0122D324F}"/>
              </a:ext>
            </a:extLst>
          </p:cNvPr>
          <p:cNvSpPr/>
          <p:nvPr/>
        </p:nvSpPr>
        <p:spPr>
          <a:xfrm>
            <a:off x="9491400" y="4269240"/>
            <a:ext cx="1748160" cy="1090440"/>
          </a:xfrm>
          <a:prstGeom prst="cloudCallout">
            <a:avLst>
              <a:gd name="adj1" fmla="val -20833"/>
              <a:gd name="adj2" fmla="val 625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1" normalizeH="0" baseline="0" noProof="0">
                <a:ln>
                  <a:noFill/>
                </a:ln>
                <a:solidFill>
                  <a:srgbClr val="FFFFFF"/>
                </a:solidFill>
                <a:effectLst/>
                <a:uLnTx/>
                <a:uFillTx/>
                <a:latin typeface="Aptos"/>
                <a:ea typeface="+mn-ea"/>
                <a:cs typeface="+mn-cs"/>
              </a:rPr>
              <a:t>Public cloud</a:t>
            </a:r>
            <a:endParaRPr kumimoji="0" lang="en-US" sz="1800" b="0" i="0" u="none" strike="noStrike" kern="1200" cap="none" spc="-1" normalizeH="0" baseline="0" noProof="0">
              <a:ln>
                <a:noFill/>
              </a:ln>
              <a:solidFill>
                <a:srgbClr val="FFFFFF"/>
              </a:solidFill>
              <a:effectLst/>
              <a:uLnTx/>
              <a:uFillTx/>
              <a:latin typeface="Calibri"/>
              <a:ea typeface="+mn-ea"/>
              <a:cs typeface="+mn-cs"/>
            </a:endParaRPr>
          </a:p>
        </p:txBody>
      </p:sp>
      <p:sp>
        <p:nvSpPr>
          <p:cNvPr id="133" name="Rectangle: Rounded Corners 1">
            <a:extLst>
              <a:ext uri="{FF2B5EF4-FFF2-40B4-BE49-F238E27FC236}">
                <a16:creationId xmlns:a16="http://schemas.microsoft.com/office/drawing/2014/main" id="{42DF1726-1A2F-5412-11FA-B019300B38E1}"/>
              </a:ext>
            </a:extLst>
          </p:cNvPr>
          <p:cNvSpPr/>
          <p:nvPr/>
        </p:nvSpPr>
        <p:spPr>
          <a:xfrm>
            <a:off x="7379280" y="676800"/>
            <a:ext cx="2676600" cy="873720"/>
          </a:xfrm>
          <a:prstGeom prst="roundRect">
            <a:avLst>
              <a:gd name="adj" fmla="val 16667"/>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1" normalizeH="0" baseline="0" noProof="0">
                <a:ln>
                  <a:noFill/>
                </a:ln>
                <a:solidFill>
                  <a:srgbClr val="FFFFFF"/>
                </a:solidFill>
                <a:effectLst/>
                <a:uLnTx/>
                <a:uFillTx/>
                <a:latin typeface="Aptos"/>
                <a:ea typeface="+mn-ea"/>
                <a:cs typeface="+mn-cs"/>
              </a:rPr>
              <a:t>National HPC</a:t>
            </a:r>
            <a:endParaRPr kumimoji="0" lang="en-US" sz="1800" b="0" i="0" u="none" strike="noStrike" kern="1200" cap="none" spc="-1" normalizeH="0" baseline="0" noProof="0">
              <a:ln>
                <a:noFill/>
              </a:ln>
              <a:solidFill>
                <a:srgbClr val="FFFF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1" normalizeH="0" baseline="0" noProof="0">
                <a:ln>
                  <a:noFill/>
                </a:ln>
                <a:solidFill>
                  <a:srgbClr val="FFFFFF"/>
                </a:solidFill>
                <a:effectLst/>
                <a:uLnTx/>
                <a:uFillTx/>
                <a:latin typeface="Aptos"/>
                <a:ea typeface="+mn-ea"/>
                <a:cs typeface="+mn-cs"/>
              </a:rPr>
              <a:t> &amp; Storage</a:t>
            </a:r>
            <a:endParaRPr kumimoji="0" lang="en-US" sz="1800" b="0" i="0" u="none" strike="noStrike" kern="1200" cap="none" spc="-1" normalizeH="0" baseline="0" noProof="0">
              <a:ln>
                <a:noFill/>
              </a:ln>
              <a:solidFill>
                <a:srgbClr val="FFFFFF"/>
              </a:solidFill>
              <a:effectLst/>
              <a:uLnTx/>
              <a:uFillTx/>
              <a:latin typeface="Calibri"/>
              <a:ea typeface="+mn-ea"/>
              <a:cs typeface="+mn-cs"/>
            </a:endParaRPr>
          </a:p>
        </p:txBody>
      </p:sp>
      <p:sp>
        <p:nvSpPr>
          <p:cNvPr id="134" name="Rectangle: Rounded Corners 2">
            <a:extLst>
              <a:ext uri="{FF2B5EF4-FFF2-40B4-BE49-F238E27FC236}">
                <a16:creationId xmlns:a16="http://schemas.microsoft.com/office/drawing/2014/main" id="{FE56C053-319A-A853-7AFE-919DA68E1AD4}"/>
              </a:ext>
            </a:extLst>
          </p:cNvPr>
          <p:cNvSpPr/>
          <p:nvPr/>
        </p:nvSpPr>
        <p:spPr>
          <a:xfrm>
            <a:off x="4101120" y="616320"/>
            <a:ext cx="1702440" cy="842760"/>
          </a:xfrm>
          <a:prstGeom prst="roundRect">
            <a:avLst>
              <a:gd name="adj" fmla="val 16667"/>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1" normalizeH="0" baseline="0" noProof="0">
                <a:ln>
                  <a:noFill/>
                </a:ln>
                <a:solidFill>
                  <a:srgbClr val="FFFFFF"/>
                </a:solidFill>
                <a:effectLst/>
                <a:uLnTx/>
                <a:uFillTx/>
                <a:latin typeface="Aptos"/>
                <a:ea typeface="+mn-ea"/>
                <a:cs typeface="+mn-cs"/>
              </a:rPr>
              <a:t>Institutional HPC</a:t>
            </a:r>
            <a:endParaRPr kumimoji="0" lang="en-US" sz="1800" b="0" i="0" u="none" strike="noStrike" kern="1200" cap="none" spc="-1" normalizeH="0" baseline="0" noProof="0">
              <a:ln>
                <a:noFill/>
              </a:ln>
              <a:solidFill>
                <a:srgbClr val="FFFFFF"/>
              </a:solidFill>
              <a:effectLst/>
              <a:uLnTx/>
              <a:uFillTx/>
              <a:latin typeface="Calibri"/>
              <a:ea typeface="+mn-ea"/>
              <a:cs typeface="+mn-cs"/>
            </a:endParaRPr>
          </a:p>
        </p:txBody>
      </p:sp>
      <p:sp>
        <p:nvSpPr>
          <p:cNvPr id="135" name="Rectangle 6">
            <a:extLst>
              <a:ext uri="{FF2B5EF4-FFF2-40B4-BE49-F238E27FC236}">
                <a16:creationId xmlns:a16="http://schemas.microsoft.com/office/drawing/2014/main" id="{811EA3CA-1DCB-F266-091B-A0FC6EB2079D}"/>
              </a:ext>
            </a:extLst>
          </p:cNvPr>
          <p:cNvSpPr/>
          <p:nvPr/>
        </p:nvSpPr>
        <p:spPr>
          <a:xfrm>
            <a:off x="749880" y="3273480"/>
            <a:ext cx="1400760" cy="1757160"/>
          </a:xfrm>
          <a:prstGeom prst="rect">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1" normalizeH="0" baseline="0" noProof="0" dirty="0">
                <a:ln>
                  <a:noFill/>
                </a:ln>
                <a:solidFill>
                  <a:srgbClr val="FFFFFF"/>
                </a:solidFill>
                <a:effectLst/>
                <a:uLnTx/>
                <a:uFillTx/>
                <a:latin typeface="Aptos"/>
                <a:ea typeface="+mn-ea"/>
                <a:cs typeface="+mn-cs"/>
              </a:rPr>
              <a:t>Data Repository</a:t>
            </a:r>
            <a:endParaRPr kumimoji="0" lang="en-US" sz="1800" b="0" i="0" u="none" strike="noStrike" kern="1200" cap="none" spc="-1" normalizeH="0" baseline="0" noProof="0" dirty="0">
              <a:ln>
                <a:noFill/>
              </a:ln>
              <a:solidFill>
                <a:srgbClr val="FFFFFF"/>
              </a:solidFill>
              <a:effectLst/>
              <a:uLnTx/>
              <a:uFillTx/>
              <a:latin typeface="Calibri"/>
              <a:ea typeface="+mn-ea"/>
              <a:cs typeface="+mn-cs"/>
            </a:endParaRPr>
          </a:p>
        </p:txBody>
      </p:sp>
      <p:sp>
        <p:nvSpPr>
          <p:cNvPr id="136" name="Rectangle: Beveled 4">
            <a:extLst>
              <a:ext uri="{FF2B5EF4-FFF2-40B4-BE49-F238E27FC236}">
                <a16:creationId xmlns:a16="http://schemas.microsoft.com/office/drawing/2014/main" id="{07999F93-3244-2F8F-E422-196C6CF6CA8D}"/>
              </a:ext>
            </a:extLst>
          </p:cNvPr>
          <p:cNvSpPr/>
          <p:nvPr/>
        </p:nvSpPr>
        <p:spPr>
          <a:xfrm>
            <a:off x="2964240" y="5193720"/>
            <a:ext cx="1748160" cy="1190160"/>
          </a:xfrm>
          <a:prstGeom prst="bevel">
            <a:avLst>
              <a:gd name="adj" fmla="val 125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1" normalizeH="0" baseline="0" noProof="0">
                <a:ln>
                  <a:noFill/>
                </a:ln>
                <a:solidFill>
                  <a:srgbClr val="FFFFFF"/>
                </a:solidFill>
                <a:effectLst/>
                <a:uLnTx/>
                <a:uFillTx/>
                <a:latin typeface="Aptos"/>
                <a:ea typeface="+mn-ea"/>
                <a:cs typeface="+mn-cs"/>
              </a:rPr>
              <a:t>Thematic RI</a:t>
            </a:r>
            <a:endParaRPr kumimoji="0" lang="en-US" sz="1800" b="0" i="0" u="none" strike="noStrike" kern="1200" cap="none" spc="-1" normalizeH="0" baseline="0" noProof="0">
              <a:ln>
                <a:noFill/>
              </a:ln>
              <a:solidFill>
                <a:srgbClr val="FFFFFF"/>
              </a:solidFill>
              <a:effectLst/>
              <a:uLnTx/>
              <a:uFillTx/>
              <a:latin typeface="Calibri"/>
              <a:ea typeface="+mn-ea"/>
              <a:cs typeface="+mn-cs"/>
            </a:endParaRPr>
          </a:p>
        </p:txBody>
      </p:sp>
      <p:sp>
        <p:nvSpPr>
          <p:cNvPr id="137" name="Rectangle: Beveled 5">
            <a:extLst>
              <a:ext uri="{FF2B5EF4-FFF2-40B4-BE49-F238E27FC236}">
                <a16:creationId xmlns:a16="http://schemas.microsoft.com/office/drawing/2014/main" id="{CC92AAFD-97A0-8EBF-8913-CA71EE22D032}"/>
              </a:ext>
            </a:extLst>
          </p:cNvPr>
          <p:cNvSpPr/>
          <p:nvPr/>
        </p:nvSpPr>
        <p:spPr>
          <a:xfrm>
            <a:off x="6984360" y="5164560"/>
            <a:ext cx="1748160" cy="1190160"/>
          </a:xfrm>
          <a:prstGeom prst="bevel">
            <a:avLst>
              <a:gd name="adj" fmla="val 12500"/>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1" normalizeH="0" baseline="0" noProof="0">
                <a:ln>
                  <a:noFill/>
                </a:ln>
                <a:solidFill>
                  <a:srgbClr val="FFFFFF"/>
                </a:solidFill>
                <a:effectLst/>
                <a:uLnTx/>
                <a:uFillTx/>
                <a:latin typeface="Aptos"/>
                <a:ea typeface="+mn-ea"/>
                <a:cs typeface="+mn-cs"/>
              </a:rPr>
              <a:t>Thematic RI</a:t>
            </a:r>
            <a:endParaRPr kumimoji="0" lang="en-US" sz="1800" b="0" i="0" u="none" strike="noStrike" kern="1200" cap="none" spc="-1" normalizeH="0" baseline="0" noProof="0">
              <a:ln>
                <a:noFill/>
              </a:ln>
              <a:solidFill>
                <a:srgbClr val="FFFFFF"/>
              </a:solidFill>
              <a:effectLst/>
              <a:uLnTx/>
              <a:uFillTx/>
              <a:latin typeface="Calibri"/>
              <a:ea typeface="+mn-ea"/>
              <a:cs typeface="+mn-cs"/>
            </a:endParaRPr>
          </a:p>
        </p:txBody>
      </p:sp>
      <p:cxnSp>
        <p:nvCxnSpPr>
          <p:cNvPr id="138" name="Straight Connector 1">
            <a:extLst>
              <a:ext uri="{FF2B5EF4-FFF2-40B4-BE49-F238E27FC236}">
                <a16:creationId xmlns:a16="http://schemas.microsoft.com/office/drawing/2014/main" id="{ACC4FA16-BDDA-64CE-6CA0-4D443A6209D9}"/>
              </a:ext>
            </a:extLst>
          </p:cNvPr>
          <p:cNvCxnSpPr/>
          <p:nvPr/>
        </p:nvCxnSpPr>
        <p:spPr>
          <a:xfrm>
            <a:off x="2596680" y="2071080"/>
            <a:ext cx="592920" cy="542520"/>
          </a:xfrm>
          <a:prstGeom prst="straightConnector1">
            <a:avLst/>
          </a:prstGeom>
          <a:ln w="0">
            <a:solidFill>
              <a:srgbClr val="156082"/>
            </a:solidFill>
          </a:ln>
        </p:spPr>
      </p:cxnSp>
      <p:cxnSp>
        <p:nvCxnSpPr>
          <p:cNvPr id="139" name="Straight Connector 2">
            <a:extLst>
              <a:ext uri="{FF2B5EF4-FFF2-40B4-BE49-F238E27FC236}">
                <a16:creationId xmlns:a16="http://schemas.microsoft.com/office/drawing/2014/main" id="{A54E7F2F-F4BD-EB50-3838-BC0D4BB42E32}"/>
              </a:ext>
            </a:extLst>
          </p:cNvPr>
          <p:cNvCxnSpPr>
            <a:stCxn id="133" idx="2"/>
          </p:cNvCxnSpPr>
          <p:nvPr/>
        </p:nvCxnSpPr>
        <p:spPr>
          <a:xfrm flipH="1">
            <a:off x="7479720" y="1550520"/>
            <a:ext cx="1238040" cy="698760"/>
          </a:xfrm>
          <a:prstGeom prst="straightConnector1">
            <a:avLst/>
          </a:prstGeom>
          <a:ln w="0">
            <a:solidFill>
              <a:srgbClr val="156082"/>
            </a:solidFill>
          </a:ln>
        </p:spPr>
      </p:cxnSp>
      <p:cxnSp>
        <p:nvCxnSpPr>
          <p:cNvPr id="140" name="Straight Connector 4">
            <a:extLst>
              <a:ext uri="{FF2B5EF4-FFF2-40B4-BE49-F238E27FC236}">
                <a16:creationId xmlns:a16="http://schemas.microsoft.com/office/drawing/2014/main" id="{F88C7DF2-7D8A-2C2D-E7E4-9BA188F67A2B}"/>
              </a:ext>
            </a:extLst>
          </p:cNvPr>
          <p:cNvCxnSpPr/>
          <p:nvPr/>
        </p:nvCxnSpPr>
        <p:spPr>
          <a:xfrm flipH="1" flipV="1">
            <a:off x="8680680" y="3970440"/>
            <a:ext cx="988200" cy="546840"/>
          </a:xfrm>
          <a:prstGeom prst="straightConnector1">
            <a:avLst/>
          </a:prstGeom>
          <a:ln w="0">
            <a:solidFill>
              <a:srgbClr val="156082"/>
            </a:solidFill>
          </a:ln>
        </p:spPr>
      </p:cxnSp>
      <p:cxnSp>
        <p:nvCxnSpPr>
          <p:cNvPr id="141" name="Straight Connector 5">
            <a:extLst>
              <a:ext uri="{FF2B5EF4-FFF2-40B4-BE49-F238E27FC236}">
                <a16:creationId xmlns:a16="http://schemas.microsoft.com/office/drawing/2014/main" id="{3315DE9D-357C-6C76-31E0-84398FF9237D}"/>
              </a:ext>
            </a:extLst>
          </p:cNvPr>
          <p:cNvCxnSpPr/>
          <p:nvPr/>
        </p:nvCxnSpPr>
        <p:spPr>
          <a:xfrm>
            <a:off x="7841160" y="4566240"/>
            <a:ext cx="308520" cy="631080"/>
          </a:xfrm>
          <a:prstGeom prst="straightConnector1">
            <a:avLst/>
          </a:prstGeom>
          <a:ln w="0">
            <a:solidFill>
              <a:srgbClr val="156082"/>
            </a:solidFill>
          </a:ln>
        </p:spPr>
      </p:cxnSp>
      <p:cxnSp>
        <p:nvCxnSpPr>
          <p:cNvPr id="142" name="Straight Connector 6">
            <a:extLst>
              <a:ext uri="{FF2B5EF4-FFF2-40B4-BE49-F238E27FC236}">
                <a16:creationId xmlns:a16="http://schemas.microsoft.com/office/drawing/2014/main" id="{5392CE95-6496-C567-28ED-EFBDA6EC00EC}"/>
              </a:ext>
            </a:extLst>
          </p:cNvPr>
          <p:cNvCxnSpPr/>
          <p:nvPr/>
        </p:nvCxnSpPr>
        <p:spPr>
          <a:xfrm flipV="1">
            <a:off x="2141640" y="3867840"/>
            <a:ext cx="545760" cy="173520"/>
          </a:xfrm>
          <a:prstGeom prst="straightConnector1">
            <a:avLst/>
          </a:prstGeom>
          <a:ln w="0">
            <a:solidFill>
              <a:srgbClr val="156082"/>
            </a:solidFill>
          </a:ln>
        </p:spPr>
      </p:cxnSp>
      <p:cxnSp>
        <p:nvCxnSpPr>
          <p:cNvPr id="143" name="Straight Connector 7">
            <a:extLst>
              <a:ext uri="{FF2B5EF4-FFF2-40B4-BE49-F238E27FC236}">
                <a16:creationId xmlns:a16="http://schemas.microsoft.com/office/drawing/2014/main" id="{2C5D01F6-BC9B-AE4C-B140-8D59DB1BCCB4}"/>
              </a:ext>
            </a:extLst>
          </p:cNvPr>
          <p:cNvCxnSpPr/>
          <p:nvPr/>
        </p:nvCxnSpPr>
        <p:spPr>
          <a:xfrm>
            <a:off x="3649680" y="4566240"/>
            <a:ext cx="7560" cy="635040"/>
          </a:xfrm>
          <a:prstGeom prst="straightConnector1">
            <a:avLst/>
          </a:prstGeom>
          <a:ln w="0">
            <a:solidFill>
              <a:srgbClr val="156082"/>
            </a:solidFill>
          </a:ln>
        </p:spPr>
      </p:cxnSp>
      <p:cxnSp>
        <p:nvCxnSpPr>
          <p:cNvPr id="144" name="Straight Connector 8">
            <a:extLst>
              <a:ext uri="{FF2B5EF4-FFF2-40B4-BE49-F238E27FC236}">
                <a16:creationId xmlns:a16="http://schemas.microsoft.com/office/drawing/2014/main" id="{B000378E-2A43-A0C5-1525-A1B6B64AD6BD}"/>
              </a:ext>
            </a:extLst>
          </p:cNvPr>
          <p:cNvCxnSpPr/>
          <p:nvPr/>
        </p:nvCxnSpPr>
        <p:spPr>
          <a:xfrm>
            <a:off x="4955760" y="1466280"/>
            <a:ext cx="7560" cy="635040"/>
          </a:xfrm>
          <a:prstGeom prst="straightConnector1">
            <a:avLst/>
          </a:prstGeom>
          <a:ln w="0">
            <a:solidFill>
              <a:srgbClr val="156082"/>
            </a:solidFill>
          </a:ln>
        </p:spPr>
      </p:cxnSp>
      <p:sp>
        <p:nvSpPr>
          <p:cNvPr id="145" name="Rectangle 11">
            <a:extLst>
              <a:ext uri="{FF2B5EF4-FFF2-40B4-BE49-F238E27FC236}">
                <a16:creationId xmlns:a16="http://schemas.microsoft.com/office/drawing/2014/main" id="{147EFD84-2745-D7EC-FF43-15951203099A}"/>
              </a:ext>
            </a:extLst>
          </p:cNvPr>
          <p:cNvSpPr/>
          <p:nvPr/>
        </p:nvSpPr>
        <p:spPr>
          <a:xfrm>
            <a:off x="7332489" y="3314101"/>
            <a:ext cx="955800" cy="618480"/>
          </a:xfrm>
          <a:prstGeom prst="rect">
            <a:avLst/>
          </a:prstGeom>
          <a:no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1" normalizeH="0" baseline="0" noProof="0" dirty="0">
                <a:ln>
                  <a:noFill/>
                </a:ln>
                <a:solidFill>
                  <a:srgbClr val="FFFFFF"/>
                </a:solidFill>
                <a:effectLst/>
                <a:uLnTx/>
                <a:uFillTx/>
                <a:latin typeface="Aptos"/>
                <a:ea typeface="+mn-ea"/>
                <a:cs typeface="+mn-cs"/>
              </a:rPr>
              <a:t>AAI</a:t>
            </a:r>
            <a:endParaRPr kumimoji="0" lang="en-US" sz="1200" b="0" i="0" u="none" strike="noStrike" kern="1200" cap="none" spc="-1" normalizeH="0" baseline="0" noProof="0" dirty="0">
              <a:ln>
                <a:noFill/>
              </a:ln>
              <a:solidFill>
                <a:srgbClr val="FFFFFF"/>
              </a:solidFill>
              <a:effectLst/>
              <a:uLnTx/>
              <a:uFillTx/>
              <a:latin typeface="Calibri"/>
              <a:ea typeface="+mn-ea"/>
              <a:cs typeface="+mn-cs"/>
            </a:endParaRPr>
          </a:p>
        </p:txBody>
      </p:sp>
      <p:sp>
        <p:nvSpPr>
          <p:cNvPr id="146" name="Cylinder 55">
            <a:extLst>
              <a:ext uri="{FF2B5EF4-FFF2-40B4-BE49-F238E27FC236}">
                <a16:creationId xmlns:a16="http://schemas.microsoft.com/office/drawing/2014/main" id="{E48C2D11-3A30-ADE7-CC88-7DAEB75B8941}"/>
              </a:ext>
            </a:extLst>
          </p:cNvPr>
          <p:cNvSpPr/>
          <p:nvPr/>
        </p:nvSpPr>
        <p:spPr>
          <a:xfrm>
            <a:off x="9037440" y="796680"/>
            <a:ext cx="901800" cy="668880"/>
          </a:xfrm>
          <a:prstGeom prst="can">
            <a:avLst>
              <a:gd name="adj" fmla="val 25000"/>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 normalizeH="0" baseline="0" noProof="0">
              <a:ln>
                <a:noFill/>
              </a:ln>
              <a:solidFill>
                <a:srgbClr val="000000"/>
              </a:solidFill>
              <a:effectLst/>
              <a:uLnTx/>
              <a:uFillTx/>
              <a:latin typeface="Calibri"/>
              <a:ea typeface="+mn-ea"/>
              <a:cs typeface="+mn-cs"/>
            </a:endParaRPr>
          </a:p>
        </p:txBody>
      </p:sp>
      <p:sp>
        <p:nvSpPr>
          <p:cNvPr id="147" name="Flowchart: Magnetic Disk 1">
            <a:extLst>
              <a:ext uri="{FF2B5EF4-FFF2-40B4-BE49-F238E27FC236}">
                <a16:creationId xmlns:a16="http://schemas.microsoft.com/office/drawing/2014/main" id="{FE283520-56E1-4449-5517-DB50FF1836D8}"/>
              </a:ext>
            </a:extLst>
          </p:cNvPr>
          <p:cNvSpPr/>
          <p:nvPr/>
        </p:nvSpPr>
        <p:spPr>
          <a:xfrm>
            <a:off x="9805320" y="1891080"/>
            <a:ext cx="1514520" cy="1345680"/>
          </a:xfrm>
          <a:prstGeom prst="flowChartMagneticDisk">
            <a:avLst/>
          </a:prstGeom>
          <a:solidFill>
            <a:srgbClr val="156082"/>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1" normalizeH="0" baseline="0" noProof="0">
                <a:ln>
                  <a:noFill/>
                </a:ln>
                <a:solidFill>
                  <a:srgbClr val="FFFFFF"/>
                </a:solidFill>
                <a:effectLst/>
                <a:uLnTx/>
                <a:uFillTx/>
                <a:latin typeface="Aptos"/>
                <a:ea typeface="+mn-ea"/>
                <a:cs typeface="+mn-cs"/>
              </a:rPr>
              <a:t>National Active Research Data</a:t>
            </a:r>
            <a:endParaRPr kumimoji="0" lang="en-US" sz="1500" b="0" i="0" u="none" strike="noStrike" kern="1200" cap="none" spc="-1" normalizeH="0" baseline="0" noProof="0">
              <a:ln>
                <a:noFill/>
              </a:ln>
              <a:solidFill>
                <a:srgbClr val="FFFFFF"/>
              </a:solidFill>
              <a:effectLst/>
              <a:uLnTx/>
              <a:uFillTx/>
              <a:latin typeface="Calibri"/>
              <a:ea typeface="+mn-ea"/>
              <a:cs typeface="+mn-cs"/>
            </a:endParaRPr>
          </a:p>
        </p:txBody>
      </p:sp>
      <p:cxnSp>
        <p:nvCxnSpPr>
          <p:cNvPr id="148" name="Straight Connector 3">
            <a:extLst>
              <a:ext uri="{FF2B5EF4-FFF2-40B4-BE49-F238E27FC236}">
                <a16:creationId xmlns:a16="http://schemas.microsoft.com/office/drawing/2014/main" id="{9F6EC737-DAB3-2F80-9256-818C29175EE1}"/>
              </a:ext>
            </a:extLst>
          </p:cNvPr>
          <p:cNvCxnSpPr/>
          <p:nvPr/>
        </p:nvCxnSpPr>
        <p:spPr>
          <a:xfrm flipH="1">
            <a:off x="8808840" y="2624040"/>
            <a:ext cx="970560" cy="772920"/>
          </a:xfrm>
          <a:prstGeom prst="straightConnector1">
            <a:avLst/>
          </a:prstGeom>
          <a:ln w="0">
            <a:solidFill>
              <a:srgbClr val="156082"/>
            </a:solidFill>
          </a:ln>
        </p:spPr>
      </p:cxnSp>
      <p:sp>
        <p:nvSpPr>
          <p:cNvPr id="4" name="Oval 3">
            <a:extLst>
              <a:ext uri="{FF2B5EF4-FFF2-40B4-BE49-F238E27FC236}">
                <a16:creationId xmlns:a16="http://schemas.microsoft.com/office/drawing/2014/main" id="{5E3780CB-25EE-C166-8D6D-FE35A3B722A5}"/>
              </a:ext>
            </a:extLst>
          </p:cNvPr>
          <p:cNvSpPr/>
          <p:nvPr/>
        </p:nvSpPr>
        <p:spPr>
          <a:xfrm>
            <a:off x="4026033" y="2746527"/>
            <a:ext cx="3365064" cy="1405533"/>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49" name="TextBox 1">
            <a:extLst>
              <a:ext uri="{FF2B5EF4-FFF2-40B4-BE49-F238E27FC236}">
                <a16:creationId xmlns:a16="http://schemas.microsoft.com/office/drawing/2014/main" id="{4D4FD66A-C7FB-2A43-36B3-F874453FD200}"/>
              </a:ext>
            </a:extLst>
          </p:cNvPr>
          <p:cNvSpPr/>
          <p:nvPr/>
        </p:nvSpPr>
        <p:spPr>
          <a:xfrm>
            <a:off x="4915224" y="3114523"/>
            <a:ext cx="1611508" cy="644877"/>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1" normalizeH="0" baseline="0" noProof="0" dirty="0">
                <a:ln>
                  <a:noFill/>
                </a:ln>
                <a:solidFill>
                  <a:srgbClr val="002060"/>
                </a:solidFill>
                <a:effectLst/>
                <a:uLnTx/>
                <a:uFillTx/>
                <a:latin typeface="Aptos"/>
                <a:ea typeface="+mn-ea"/>
                <a:cs typeface="+mn-cs"/>
              </a:rPr>
              <a:t>EOSC Ireland </a:t>
            </a:r>
            <a:endParaRPr kumimoji="0" lang="en-US" sz="1800" b="0" i="0" u="none" strike="noStrike" kern="1200" cap="none" spc="-1" normalizeH="0" baseline="0" noProof="0" dirty="0">
              <a:ln>
                <a:noFill/>
              </a:ln>
              <a:solidFill>
                <a:srgbClr val="00206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1" normalizeH="0" baseline="0" noProof="0" dirty="0">
                <a:ln>
                  <a:noFill/>
                </a:ln>
                <a:solidFill>
                  <a:srgbClr val="002060"/>
                </a:solidFill>
                <a:effectLst/>
                <a:uLnTx/>
                <a:uFillTx/>
                <a:latin typeface="Aptos"/>
                <a:ea typeface="+mn-ea"/>
                <a:cs typeface="+mn-cs"/>
              </a:rPr>
              <a:t>core functions</a:t>
            </a:r>
            <a:endParaRPr kumimoji="0" lang="en-US" sz="1800" b="0" i="0" u="none" strike="noStrike" kern="1200" cap="none" spc="-1" normalizeH="0" baseline="0" noProof="0" dirty="0">
              <a:ln>
                <a:noFill/>
              </a:ln>
              <a:solidFill>
                <a:srgbClr val="002060"/>
              </a:solidFill>
              <a:effectLst/>
              <a:uLnTx/>
              <a:uFillTx/>
              <a:latin typeface="Calibri"/>
              <a:ea typeface="+mn-ea"/>
              <a:cs typeface="+mn-cs"/>
            </a:endParaRPr>
          </a:p>
        </p:txBody>
      </p:sp>
      <p:sp>
        <p:nvSpPr>
          <p:cNvPr id="5" name="TextBox 4">
            <a:extLst>
              <a:ext uri="{FF2B5EF4-FFF2-40B4-BE49-F238E27FC236}">
                <a16:creationId xmlns:a16="http://schemas.microsoft.com/office/drawing/2014/main" id="{13CBFE12-1236-234E-E699-7AAFC1940A21}"/>
              </a:ext>
            </a:extLst>
          </p:cNvPr>
          <p:cNvSpPr txBox="1"/>
          <p:nvPr/>
        </p:nvSpPr>
        <p:spPr>
          <a:xfrm>
            <a:off x="10537380" y="6642556"/>
            <a:ext cx="1654620" cy="215444"/>
          </a:xfrm>
          <a:prstGeom prst="rect">
            <a:avLst/>
          </a:prstGeom>
          <a:noFill/>
        </p:spPr>
        <p:txBody>
          <a:bodyPr wrap="none" rtlCol="0">
            <a:spAutoFit/>
          </a:bodyPr>
          <a:lstStyle/>
          <a:p>
            <a:pPr algn="r">
              <a:spcAft>
                <a:spcPts val="600"/>
              </a:spcAft>
            </a:pPr>
            <a:r>
              <a:rPr lang="en-IE" sz="800" u="sng" dirty="0">
                <a:hlinkClick r:id="rId2" tooltip="https://creativecommons.org/licenses/by-nc-nd/3.0/">
                  <a:extLst>
                    <a:ext uri="{A12FA001-AC4F-418D-AE19-62706E023703}">
                      <ahyp:hlinkClr xmlns:ahyp="http://schemas.microsoft.com/office/drawing/2018/hyperlinkcolor" val="tx"/>
                    </a:ext>
                  </a:extLst>
                </a:hlinkClick>
              </a:rPr>
              <a:t>CC BY-NC-</a:t>
            </a:r>
            <a:r>
              <a:rPr lang="en-IE" sz="800" u="sng" dirty="0"/>
              <a:t>SA </a:t>
            </a:r>
            <a:r>
              <a:rPr lang="en-IE" sz="800" dirty="0"/>
              <a:t>– Roberto Sabatino</a:t>
            </a:r>
          </a:p>
        </p:txBody>
      </p:sp>
    </p:spTree>
    <p:extLst>
      <p:ext uri="{BB962C8B-B14F-4D97-AF65-F5344CB8AC3E}">
        <p14:creationId xmlns:p14="http://schemas.microsoft.com/office/powerpoint/2010/main" val="281435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9" name="Rectangle 15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PlaceHolder 1"/>
          <p:cNvSpPr>
            <a:spLocks noGrp="1"/>
          </p:cNvSpPr>
          <p:nvPr>
            <p:ph type="title"/>
          </p:nvPr>
        </p:nvSpPr>
        <p:spPr>
          <a:xfrm>
            <a:off x="630936" y="639520"/>
            <a:ext cx="3429000" cy="1719072"/>
          </a:xfrm>
          <a:prstGeom prst="rect">
            <a:avLst/>
          </a:prstGeom>
        </p:spPr>
        <p:txBody>
          <a:bodyPr vert="horz" lIns="91440" tIns="45720" rIns="91440" bIns="45720" rtlCol="0" anchor="b">
            <a:normAutofit/>
          </a:bodyPr>
          <a:lstStyle/>
          <a:p>
            <a:pPr indent="0">
              <a:tabLst>
                <a:tab pos="0" algn="l"/>
              </a:tabLst>
            </a:pPr>
            <a:r>
              <a:rPr lang="en-US" sz="3000" b="0" strike="noStrike" kern="1200" spc="-1" dirty="0" err="1">
                <a:solidFill>
                  <a:srgbClr val="002060"/>
                </a:solidFill>
                <a:latin typeface="+mj-lt"/>
                <a:ea typeface="+mj-ea"/>
                <a:cs typeface="+mj-cs"/>
              </a:rPr>
              <a:t>QuarryLink</a:t>
            </a:r>
            <a:r>
              <a:rPr lang="en-US" sz="3000" b="0" strike="noStrike" kern="1200" spc="-1" dirty="0">
                <a:solidFill>
                  <a:srgbClr val="002060"/>
                </a:solidFill>
                <a:latin typeface="+mj-lt"/>
                <a:ea typeface="+mj-ea"/>
                <a:cs typeface="+mj-cs"/>
              </a:rPr>
              <a:t>: Federated edge-to-cloud data pathway</a:t>
            </a:r>
          </a:p>
        </p:txBody>
      </p:sp>
      <p:sp>
        <p:nvSpPr>
          <p:cNvPr id="16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PlaceHolder 2"/>
          <p:cNvSpPr>
            <a:spLocks noGrp="1"/>
          </p:cNvSpPr>
          <p:nvPr>
            <p:ph/>
          </p:nvPr>
        </p:nvSpPr>
        <p:spPr>
          <a:xfrm>
            <a:off x="630936" y="2807208"/>
            <a:ext cx="3429000" cy="3410712"/>
          </a:xfrm>
          <a:prstGeom prst="rect">
            <a:avLst/>
          </a:prstGeom>
        </p:spPr>
        <p:txBody>
          <a:bodyPr vert="horz" lIns="91440" tIns="45720" rIns="91440" bIns="45720" rtlCol="0" anchor="t">
            <a:normAutofit/>
          </a:bodyPr>
          <a:lstStyle/>
          <a:p>
            <a:pPr marL="628740" indent="-342900">
              <a:spcBef>
                <a:spcPts val="1001"/>
              </a:spcBef>
              <a:buClr>
                <a:srgbClr val="000000"/>
              </a:buClr>
              <a:buFont typeface="+mj-lt"/>
              <a:buAutoNum type="arabicPeriod"/>
            </a:pPr>
            <a:r>
              <a:rPr lang="en-US" sz="1500" b="0" strike="noStrike" spc="-1" dirty="0">
                <a:solidFill>
                  <a:srgbClr val="002060"/>
                </a:solidFill>
                <a:latin typeface="+mn-lt"/>
                <a:ea typeface="+mn-ea"/>
                <a:cs typeface="+mn-cs"/>
              </a:rPr>
              <a:t>Edge to Fog Data collections</a:t>
            </a:r>
          </a:p>
          <a:p>
            <a:pPr marL="628740" indent="-342900">
              <a:spcBef>
                <a:spcPts val="1001"/>
              </a:spcBef>
              <a:buClr>
                <a:srgbClr val="000000"/>
              </a:buClr>
              <a:buFont typeface="+mj-lt"/>
              <a:buAutoNum type="arabicPeriod"/>
            </a:pPr>
            <a:r>
              <a:rPr lang="en-US" sz="1500" b="0" strike="noStrike" spc="-1" dirty="0">
                <a:solidFill>
                  <a:srgbClr val="002060"/>
                </a:solidFill>
                <a:latin typeface="+mn-lt"/>
                <a:ea typeface="+mn-ea"/>
                <a:cs typeface="+mn-cs"/>
              </a:rPr>
              <a:t>Data Transfer to public cloud resources in  EOSC-Ireland</a:t>
            </a:r>
          </a:p>
          <a:p>
            <a:pPr marL="628740" indent="-342900">
              <a:spcBef>
                <a:spcPts val="1001"/>
              </a:spcBef>
              <a:buClr>
                <a:srgbClr val="000000"/>
              </a:buClr>
              <a:buFont typeface="+mj-lt"/>
              <a:buAutoNum type="arabicPeriod"/>
            </a:pPr>
            <a:r>
              <a:rPr lang="en-US" sz="1500" b="0" strike="noStrike" spc="-1" dirty="0">
                <a:solidFill>
                  <a:srgbClr val="002060"/>
                </a:solidFill>
                <a:latin typeface="+mn-lt"/>
                <a:ea typeface="+mn-ea"/>
                <a:cs typeface="+mn-cs"/>
              </a:rPr>
              <a:t>Collaborative Open Toolchain development via TUS</a:t>
            </a:r>
          </a:p>
          <a:p>
            <a:pPr marL="628740" indent="-342900">
              <a:spcBef>
                <a:spcPts val="1001"/>
              </a:spcBef>
              <a:buClr>
                <a:srgbClr val="000000"/>
              </a:buClr>
              <a:buFont typeface="+mj-lt"/>
              <a:buAutoNum type="arabicPeriod"/>
            </a:pPr>
            <a:r>
              <a:rPr lang="en-US" sz="1500" b="0" strike="noStrike" spc="-1" dirty="0">
                <a:solidFill>
                  <a:srgbClr val="002060"/>
                </a:solidFill>
                <a:latin typeface="+mn-lt"/>
                <a:ea typeface="+mn-ea"/>
                <a:cs typeface="+mn-cs"/>
              </a:rPr>
              <a:t>In Place federated compute via ICHEC</a:t>
            </a:r>
          </a:p>
          <a:p>
            <a:pPr marL="971640" lvl="1" indent="-228600" algn="l" rtl="0">
              <a:lnSpc>
                <a:spcPct val="90000"/>
              </a:lnSpc>
              <a:spcBef>
                <a:spcPts val="499"/>
              </a:spcBef>
              <a:buClr>
                <a:srgbClr val="000000"/>
              </a:buClr>
              <a:buFont typeface="Arial" panose="020B0604020202020204" pitchFamily="34" charset="0"/>
              <a:buChar char="•"/>
            </a:pPr>
            <a:r>
              <a:rPr lang="en-US" sz="1500" b="0" strike="noStrike" kern="1200" spc="-1" dirty="0">
                <a:solidFill>
                  <a:srgbClr val="002060"/>
                </a:solidFill>
                <a:latin typeface="+mn-lt"/>
                <a:ea typeface="+mn-ea"/>
                <a:cs typeface="+mn-cs"/>
              </a:rPr>
              <a:t>Results published as Open Data via EOSC-Ireland</a:t>
            </a:r>
          </a:p>
          <a:p>
            <a:pPr marL="971640" lvl="1" indent="-228600" algn="l" rtl="0">
              <a:lnSpc>
                <a:spcPct val="90000"/>
              </a:lnSpc>
              <a:spcBef>
                <a:spcPts val="499"/>
              </a:spcBef>
              <a:buClr>
                <a:srgbClr val="000000"/>
              </a:buClr>
              <a:buFont typeface="Arial" panose="020B0604020202020204" pitchFamily="34" charset="0"/>
              <a:buChar char="•"/>
            </a:pPr>
            <a:r>
              <a:rPr lang="en-US" sz="1500" b="0" strike="noStrike" kern="1200" spc="-1" dirty="0">
                <a:solidFill>
                  <a:srgbClr val="002060"/>
                </a:solidFill>
                <a:latin typeface="+mn-lt"/>
                <a:ea typeface="+mn-ea"/>
                <a:cs typeface="+mn-cs"/>
              </a:rPr>
              <a:t>Shared with industrial partner </a:t>
            </a:r>
          </a:p>
        </p:txBody>
      </p:sp>
      <p:pic>
        <p:nvPicPr>
          <p:cNvPr id="152" name="Picture 1"/>
          <p:cNvPicPr/>
          <p:nvPr/>
        </p:nvPicPr>
        <p:blipFill>
          <a:blip r:embed="rId2"/>
          <a:stretch/>
        </p:blipFill>
        <p:spPr>
          <a:xfrm>
            <a:off x="4654296" y="814216"/>
            <a:ext cx="6903720" cy="5229567"/>
          </a:xfrm>
          <a:prstGeom prst="rect">
            <a:avLst/>
          </a:prstGeom>
          <a:noFill/>
        </p:spPr>
      </p:pic>
      <p:sp>
        <p:nvSpPr>
          <p:cNvPr id="2" name="TextBox 1">
            <a:extLst>
              <a:ext uri="{FF2B5EF4-FFF2-40B4-BE49-F238E27FC236}">
                <a16:creationId xmlns:a16="http://schemas.microsoft.com/office/drawing/2014/main" id="{D578CAB6-8F99-E301-C777-752CB4AC2B0D}"/>
              </a:ext>
            </a:extLst>
          </p:cNvPr>
          <p:cNvSpPr txBox="1"/>
          <p:nvPr/>
        </p:nvSpPr>
        <p:spPr>
          <a:xfrm>
            <a:off x="10359693" y="6574535"/>
            <a:ext cx="1654620" cy="215444"/>
          </a:xfrm>
          <a:prstGeom prst="rect">
            <a:avLst/>
          </a:prstGeom>
          <a:noFill/>
        </p:spPr>
        <p:txBody>
          <a:bodyPr wrap="none" rtlCol="0">
            <a:spAutoFit/>
          </a:bodyPr>
          <a:lstStyle/>
          <a:p>
            <a:pPr algn="r">
              <a:spcAft>
                <a:spcPts val="600"/>
              </a:spcAft>
            </a:pPr>
            <a:r>
              <a:rPr lang="en-IE" sz="800" u="sng" dirty="0">
                <a:hlinkClick r:id="rId3" tooltip="https://creativecommons.org/licenses/by-nc-nd/3.0/">
                  <a:extLst>
                    <a:ext uri="{A12FA001-AC4F-418D-AE19-62706E023703}">
                      <ahyp:hlinkClr xmlns:ahyp="http://schemas.microsoft.com/office/drawing/2018/hyperlinkcolor" val="tx"/>
                    </a:ext>
                  </a:extLst>
                </a:hlinkClick>
              </a:rPr>
              <a:t>CC BY-NC-</a:t>
            </a:r>
            <a:r>
              <a:rPr lang="en-IE" sz="800" u="sng" dirty="0"/>
              <a:t>SA </a:t>
            </a:r>
            <a:r>
              <a:rPr lang="en-IE" sz="800" dirty="0"/>
              <a:t>– Roberto Sabatino</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screenshot of a computer&#10;&#10;AI-generated content may be incorrect.">
            <a:extLst>
              <a:ext uri="{FF2B5EF4-FFF2-40B4-BE49-F238E27FC236}">
                <a16:creationId xmlns:a16="http://schemas.microsoft.com/office/drawing/2014/main" id="{360EBC81-4D28-15CC-4E62-2DDB945CEE85}"/>
              </a:ext>
            </a:extLst>
          </p:cNvPr>
          <p:cNvPicPr>
            <a:picLocks noChangeAspect="1"/>
          </p:cNvPicPr>
          <p:nvPr/>
        </p:nvPicPr>
        <p:blipFill>
          <a:blip r:embed="rId2"/>
          <a:stretch>
            <a:fillRect/>
          </a:stretch>
        </p:blipFill>
        <p:spPr>
          <a:xfrm>
            <a:off x="335176" y="841248"/>
            <a:ext cx="11518600" cy="4953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A31D958-3F93-2138-E1D0-D9B8F1A42781}"/>
                  </a:ext>
                </a:extLst>
              </p14:cNvPr>
              <p14:cNvContentPartPr/>
              <p14:nvPr/>
            </p14:nvContentPartPr>
            <p14:xfrm>
              <a:off x="2906784" y="1702656"/>
              <a:ext cx="440280" cy="7920"/>
            </p14:xfrm>
          </p:contentPart>
        </mc:Choice>
        <mc:Fallback>
          <p:pic>
            <p:nvPicPr>
              <p:cNvPr id="4" name="Ink 3">
                <a:extLst>
                  <a:ext uri="{FF2B5EF4-FFF2-40B4-BE49-F238E27FC236}">
                    <a16:creationId xmlns:a16="http://schemas.microsoft.com/office/drawing/2014/main" id="{DA31D958-3F93-2138-E1D0-D9B8F1A42781}"/>
                  </a:ext>
                </a:extLst>
              </p:cNvPr>
              <p:cNvPicPr/>
              <p:nvPr/>
            </p:nvPicPr>
            <p:blipFill>
              <a:blip r:embed="rId4"/>
              <a:stretch>
                <a:fillRect/>
              </a:stretch>
            </p:blipFill>
            <p:spPr>
              <a:xfrm>
                <a:off x="2852784" y="1594656"/>
                <a:ext cx="54792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D896BE24-78DD-C3E5-65EC-90C7DE7F6818}"/>
                  </a:ext>
                </a:extLst>
              </p14:cNvPr>
              <p14:cNvContentPartPr/>
              <p14:nvPr/>
            </p14:nvContentPartPr>
            <p14:xfrm>
              <a:off x="6107904" y="1673136"/>
              <a:ext cx="649440" cy="37080"/>
            </p14:xfrm>
          </p:contentPart>
        </mc:Choice>
        <mc:Fallback>
          <p:pic>
            <p:nvPicPr>
              <p:cNvPr id="11" name="Ink 10">
                <a:extLst>
                  <a:ext uri="{FF2B5EF4-FFF2-40B4-BE49-F238E27FC236}">
                    <a16:creationId xmlns:a16="http://schemas.microsoft.com/office/drawing/2014/main" id="{D896BE24-78DD-C3E5-65EC-90C7DE7F6818}"/>
                  </a:ext>
                </a:extLst>
              </p:cNvPr>
              <p:cNvPicPr/>
              <p:nvPr/>
            </p:nvPicPr>
            <p:blipFill>
              <a:blip r:embed="rId6"/>
              <a:stretch>
                <a:fillRect/>
              </a:stretch>
            </p:blipFill>
            <p:spPr>
              <a:xfrm>
                <a:off x="6053904" y="1565136"/>
                <a:ext cx="757080" cy="252720"/>
              </a:xfrm>
              <a:prstGeom prst="rect">
                <a:avLst/>
              </a:prstGeom>
            </p:spPr>
          </p:pic>
        </mc:Fallback>
      </mc:AlternateContent>
      <p:sp>
        <p:nvSpPr>
          <p:cNvPr id="13" name="TextBox 12">
            <a:extLst>
              <a:ext uri="{FF2B5EF4-FFF2-40B4-BE49-F238E27FC236}">
                <a16:creationId xmlns:a16="http://schemas.microsoft.com/office/drawing/2014/main" id="{AADF7704-F3FD-BC58-99B0-4B428F240A63}"/>
              </a:ext>
            </a:extLst>
          </p:cNvPr>
          <p:cNvSpPr txBox="1"/>
          <p:nvPr/>
        </p:nvSpPr>
        <p:spPr>
          <a:xfrm>
            <a:off x="237744" y="6101292"/>
            <a:ext cx="3493008" cy="646331"/>
          </a:xfrm>
          <a:prstGeom prst="rect">
            <a:avLst/>
          </a:prstGeom>
          <a:noFill/>
        </p:spPr>
        <p:txBody>
          <a:bodyPr wrap="square" rtlCol="0">
            <a:spAutoFit/>
          </a:bodyPr>
          <a:lstStyle/>
          <a:p>
            <a:r>
              <a:rPr lang="en-GB" dirty="0">
                <a:solidFill>
                  <a:srgbClr val="002060"/>
                </a:solidFill>
              </a:rPr>
              <a:t>Currently hosted on </a:t>
            </a:r>
            <a:r>
              <a:rPr lang="en-GB" dirty="0" err="1">
                <a:solidFill>
                  <a:srgbClr val="002060"/>
                </a:solidFill>
              </a:rPr>
              <a:t>ResearchCloud</a:t>
            </a:r>
            <a:r>
              <a:rPr lang="en-GB" dirty="0">
                <a:solidFill>
                  <a:srgbClr val="002060"/>
                </a:solidFill>
              </a:rPr>
              <a:t> (SURF NL)</a:t>
            </a:r>
            <a:endParaRPr lang="en-IE" dirty="0">
              <a:solidFill>
                <a:srgbClr val="002060"/>
              </a:solidFill>
            </a:endParaRPr>
          </a:p>
        </p:txBody>
      </p:sp>
    </p:spTree>
    <p:extLst>
      <p:ext uri="{BB962C8B-B14F-4D97-AF65-F5344CB8AC3E}">
        <p14:creationId xmlns:p14="http://schemas.microsoft.com/office/powerpoint/2010/main" val="3483117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halkboard with a message on it&#10;&#10;AI-generated content may be incorrect.">
            <a:extLst>
              <a:ext uri="{FF2B5EF4-FFF2-40B4-BE49-F238E27FC236}">
                <a16:creationId xmlns:a16="http://schemas.microsoft.com/office/drawing/2014/main" id="{8197FFF3-4DEF-117F-BADC-961DB6B3317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15746"/>
          <a:stretch>
            <a:fillRect/>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4BE53A99-0889-BA17-B814-794B646C1AE4}"/>
              </a:ext>
            </a:extLst>
          </p:cNvPr>
          <p:cNvSpPr txBox="1"/>
          <p:nvPr/>
        </p:nvSpPr>
        <p:spPr>
          <a:xfrm>
            <a:off x="11627423" y="6657945"/>
            <a:ext cx="564577" cy="200055"/>
          </a:xfrm>
          <a:prstGeom prst="rect">
            <a:avLst/>
          </a:prstGeom>
          <a:noFill/>
        </p:spPr>
        <p:txBody>
          <a:bodyPr wrap="none" rtlCol="0">
            <a:spAutoFit/>
          </a:bodyPr>
          <a:lstStyle/>
          <a:p>
            <a:pPr algn="r">
              <a:spcAft>
                <a:spcPts val="600"/>
              </a:spcAft>
            </a:pPr>
            <a:r>
              <a:rPr lang="en-IE" sz="700" dirty="0">
                <a:hlinkClick r:id="rId5" tooltip="https://creativecommons.org/licenses/by-sa/3.0/">
                  <a:extLst>
                    <a:ext uri="{A12FA001-AC4F-418D-AE19-62706E023703}">
                      <ahyp:hlinkClr xmlns:ahyp="http://schemas.microsoft.com/office/drawing/2018/hyperlinkcolor" val="tx"/>
                    </a:ext>
                  </a:extLst>
                </a:hlinkClick>
              </a:rPr>
              <a:t>CC BY-SA</a:t>
            </a:r>
            <a:endParaRPr lang="en-IE" sz="700" dirty="0"/>
          </a:p>
        </p:txBody>
      </p:sp>
    </p:spTree>
    <p:extLst>
      <p:ext uri="{BB962C8B-B14F-4D97-AF65-F5344CB8AC3E}">
        <p14:creationId xmlns:p14="http://schemas.microsoft.com/office/powerpoint/2010/main" val="2101734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 name="Rectangle 5">
            <a:extLst>
              <a:ext uri="{FF2B5EF4-FFF2-40B4-BE49-F238E27FC236}">
                <a16:creationId xmlns:a16="http://schemas.microsoft.com/office/drawing/2014/main" id="{50CF3A63-8D51-CA5D-0F61-1EFE385FB91D}"/>
              </a:ext>
            </a:extLst>
          </p:cNvPr>
          <p:cNvSpPr/>
          <p:nvPr/>
        </p:nvSpPr>
        <p:spPr>
          <a:xfrm>
            <a:off x="838200" y="448721"/>
            <a:ext cx="4707671" cy="1225650"/>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800" b="1" i="0" u="none" strike="noStrike" kern="1200" cap="none" spc="50" normalizeH="0" baseline="0" noProof="0" dirty="0">
                <a:ln w="9525" cmpd="sng">
                  <a:solidFill>
                    <a:srgbClr val="156082"/>
                  </a:solidFill>
                  <a:prstDash val="solid"/>
                </a:ln>
                <a:solidFill>
                  <a:prstClr val="white"/>
                </a:solidFill>
                <a:effectLst>
                  <a:glow rad="38100">
                    <a:srgbClr val="156082">
                      <a:alpha val="40000"/>
                    </a:srgbClr>
                  </a:glow>
                </a:effectLst>
                <a:uLnTx/>
                <a:uFillTx/>
                <a:latin typeface="Aptos Display" panose="02110004020202020204"/>
                <a:ea typeface="+mn-ea"/>
                <a:cs typeface="+mn-cs"/>
              </a:rPr>
              <a:t>Open Research (Science)</a:t>
            </a:r>
          </a:p>
        </p:txBody>
      </p:sp>
      <p:cxnSp>
        <p:nvCxnSpPr>
          <p:cNvPr id="60" name="Straight Connector 59">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6E5FF0F-F9EA-27D4-49D4-876C49321196}"/>
              </a:ext>
            </a:extLst>
          </p:cNvPr>
          <p:cNvSpPr txBox="1"/>
          <p:nvPr/>
        </p:nvSpPr>
        <p:spPr>
          <a:xfrm>
            <a:off x="897769" y="1909192"/>
            <a:ext cx="4586513" cy="3647710"/>
          </a:xfrm>
          <a:prstGeom prst="rect">
            <a:avLst/>
          </a:prstGeom>
        </p:spPr>
        <p:txBody>
          <a:bodyPr vert="horz" lIns="91440" tIns="45720" rIns="91440" bIns="45720" rtlCol="0">
            <a:normAutofit lnSpcReduction="10000"/>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800" b="0" i="0" u="none" strike="noStrike" kern="1200" cap="none" spc="0" normalizeH="0" baseline="0" noProof="0" dirty="0">
                <a:ln>
                  <a:noFill/>
                </a:ln>
                <a:solidFill>
                  <a:srgbClr val="FF6600"/>
                </a:solidFill>
                <a:effectLst/>
                <a:uLnTx/>
                <a:uFillTx/>
                <a:latin typeface="Freestyle Script" panose="030804020302050B0404" pitchFamily="66" charset="0"/>
                <a:ea typeface="+mn-ea"/>
                <a:cs typeface="+mn-cs"/>
              </a:rPr>
              <a:t>As open as possible, as closed as necessary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IE" sz="2000" b="0" i="0" u="none" strike="noStrike" kern="1200" cap="none" spc="0" normalizeH="0" baseline="0" noProof="0" dirty="0">
              <a:ln>
                <a:noFill/>
              </a:ln>
              <a:solidFill>
                <a:prstClr val="white"/>
              </a:solidFill>
              <a:effectLst/>
              <a:uLnTx/>
              <a:uFillTx/>
              <a:latin typeface="Freestyle Script" panose="030804020302050B0404" pitchFamily="66"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rPr>
              <a:t>Conducting scientific or scholarly investigations in a transparent and collaborative manner, often by making research outputs, such as data, methods, and tools, freely accessible to the public, at various stages of the research lifecycle. The aim of open practice is to </a:t>
            </a:r>
            <a:r>
              <a:rPr kumimoji="0" lang="en-US" sz="2000" b="0" i="0" u="none" strike="noStrike" kern="1200" cap="none" spc="0" normalizeH="0" baseline="0" noProof="0" dirty="0" err="1">
                <a:ln>
                  <a:noFill/>
                </a:ln>
                <a:solidFill>
                  <a:prstClr val="white"/>
                </a:solidFill>
                <a:effectLst/>
                <a:uLnTx/>
                <a:uFillTx/>
                <a:latin typeface="Aptos" panose="02110004020202020204"/>
                <a:ea typeface="+mn-ea"/>
                <a:cs typeface="+mn-cs"/>
              </a:rPr>
              <a:t>maximise</a:t>
            </a:r>
            <a:r>
              <a:rPr kumimoji="0" lang="en-US" sz="2000" b="0" i="0" u="none" strike="noStrike" kern="1200" cap="none" spc="0" normalizeH="0" baseline="0" noProof="0" dirty="0">
                <a:ln>
                  <a:noFill/>
                </a:ln>
                <a:solidFill>
                  <a:prstClr val="white"/>
                </a:solidFill>
                <a:effectLst/>
                <a:uLnTx/>
                <a:uFillTx/>
                <a:latin typeface="Aptos" panose="02110004020202020204"/>
                <a:ea typeface="+mn-ea"/>
                <a:cs typeface="+mn-cs"/>
              </a:rPr>
              <a:t> the potential benefits of research, and research processes, to other researchers, funders, and society. </a:t>
            </a:r>
          </a:p>
        </p:txBody>
      </p:sp>
      <p:cxnSp>
        <p:nvCxnSpPr>
          <p:cNvPr id="62" name="Straight Connector 61">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sign with a message on it&#10;&#10;AI-generated content may be incorrect.">
            <a:extLst>
              <a:ext uri="{FF2B5EF4-FFF2-40B4-BE49-F238E27FC236}">
                <a16:creationId xmlns:a16="http://schemas.microsoft.com/office/drawing/2014/main" id="{6E2F64B8-8233-0FC8-4E45-787E675B3654}"/>
              </a:ext>
            </a:extLst>
          </p:cNvPr>
          <p:cNvPicPr>
            <a:picLocks noChangeAspect="1"/>
          </p:cNvPicPr>
          <p:nvPr/>
        </p:nvPicPr>
        <p:blipFill>
          <a:blip r:embed="rId2">
            <a:extLst>
              <a:ext uri="{28A0092B-C50C-407E-A947-70E740481C1C}">
                <a14:useLocalDpi xmlns:a14="http://schemas.microsoft.com/office/drawing/2010/main" val="0"/>
              </a:ext>
            </a:extLst>
          </a:blip>
          <a:srcRect l="1966" r="4730"/>
          <a:stretch>
            <a:fillRect/>
          </a:stretch>
        </p:blipFill>
        <p:spPr>
          <a:xfrm>
            <a:off x="6525453" y="1257828"/>
            <a:ext cx="5666547" cy="4342343"/>
          </a:xfrm>
          <a:prstGeom prst="rect">
            <a:avLst/>
          </a:prstGeom>
        </p:spPr>
      </p:pic>
      <p:sp>
        <p:nvSpPr>
          <p:cNvPr id="4" name="Rectangle 1">
            <a:extLst>
              <a:ext uri="{FF2B5EF4-FFF2-40B4-BE49-F238E27FC236}">
                <a16:creationId xmlns:a16="http://schemas.microsoft.com/office/drawing/2014/main" id="{44E745C7-4DAD-F2F7-A8E4-61D920B30C19}"/>
              </a:ext>
            </a:extLst>
          </p:cNvPr>
          <p:cNvSpPr>
            <a:spLocks noChangeArrowheads="1"/>
          </p:cNvSpPr>
          <p:nvPr/>
        </p:nvSpPr>
        <p:spPr bwMode="auto">
          <a:xfrm>
            <a:off x="6525453" y="5309388"/>
            <a:ext cx="204735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Photo by </a:t>
            </a:r>
            <a:r>
              <a:rPr kumimoji="0" lang="en-US" altLang="en-US" sz="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hlinkClick r:id="rId3">
                  <a:extLst>
                    <a:ext uri="{A12FA001-AC4F-418D-AE19-62706E023703}">
                      <ahyp:hlinkClr xmlns:ahyp="http://schemas.microsoft.com/office/drawing/2018/hyperlinkcolor" val="tx"/>
                    </a:ext>
                  </a:extLst>
                </a:hlinkClick>
              </a:rPr>
              <a:t>Jonathan Cooper</a:t>
            </a:r>
            <a:r>
              <a:rPr kumimoji="0" lang="en-US" altLang="en-US" sz="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on </a:t>
            </a:r>
            <a:r>
              <a:rPr kumimoji="0" lang="en-US" altLang="en-US" sz="800" b="0" i="0" u="none" strike="noStrike" kern="1200" cap="none" spc="0" normalizeH="0" baseline="0" noProof="0" dirty="0" err="1">
                <a:ln>
                  <a:noFill/>
                </a:ln>
                <a:solidFill>
                  <a:prstClr val="white"/>
                </a:solidFill>
                <a:effectLst/>
                <a:uLnTx/>
                <a:uFillTx/>
                <a:latin typeface="Arial" panose="020B0604020202020204" pitchFamily="34" charset="0"/>
                <a:ea typeface="+mn-ea"/>
                <a:cs typeface="+mn-cs"/>
                <a:hlinkClick r:id="rId4">
                  <a:extLst>
                    <a:ext uri="{A12FA001-AC4F-418D-AE19-62706E023703}">
                      <ahyp:hlinkClr xmlns:ahyp="http://schemas.microsoft.com/office/drawing/2018/hyperlinkcolor" val="tx"/>
                    </a:ext>
                  </a:extLst>
                </a:hlinkClick>
              </a:rPr>
              <a:t>Unsplash</a:t>
            </a:r>
            <a:r>
              <a:rPr kumimoji="0" lang="en-US" altLang="en-US" sz="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 </a:t>
            </a:r>
          </a:p>
        </p:txBody>
      </p:sp>
    </p:spTree>
    <p:extLst>
      <p:ext uri="{BB962C8B-B14F-4D97-AF65-F5344CB8AC3E}">
        <p14:creationId xmlns:p14="http://schemas.microsoft.com/office/powerpoint/2010/main" val="2662846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Picture 2" descr="A diagram of different colored triangles&#10;&#10;AI-generated content may be incorrect.">
            <a:extLst>
              <a:ext uri="{FF2B5EF4-FFF2-40B4-BE49-F238E27FC236}">
                <a16:creationId xmlns:a16="http://schemas.microsoft.com/office/drawing/2014/main" id="{05CD9DC6-1CAC-B812-6EB9-36F0B88C5304}"/>
              </a:ext>
            </a:extLst>
          </p:cNvPr>
          <p:cNvPicPr>
            <a:picLocks noChangeAspect="1"/>
          </p:cNvPicPr>
          <p:nvPr/>
        </p:nvPicPr>
        <p:blipFill>
          <a:blip r:embed="rId2"/>
          <a:srcRect l="871" r="1" b="1"/>
          <a:stretch>
            <a:fillRect/>
          </a:stretch>
        </p:blipFill>
        <p:spPr>
          <a:xfrm>
            <a:off x="20" y="1282"/>
            <a:ext cx="12191980" cy="6856718"/>
          </a:xfrm>
          <a:prstGeom prst="rect">
            <a:avLst/>
          </a:prstGeom>
        </p:spPr>
      </p:pic>
    </p:spTree>
    <p:extLst>
      <p:ext uri="{BB962C8B-B14F-4D97-AF65-F5344CB8AC3E}">
        <p14:creationId xmlns:p14="http://schemas.microsoft.com/office/powerpoint/2010/main" val="2128969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descr="&quot;&quot;">
            <a:extLst>
              <a:ext uri="{FF2B5EF4-FFF2-40B4-BE49-F238E27FC236}">
                <a16:creationId xmlns:a16="http://schemas.microsoft.com/office/drawing/2014/main" id="{F71465A5-1396-5C40-9017-7F64146E58D2}"/>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Picture 4" descr="A statue of a person holding arrows&#10;&#10;AI-generated content may be incorrect.">
            <a:extLst>
              <a:ext uri="{FF2B5EF4-FFF2-40B4-BE49-F238E27FC236}">
                <a16:creationId xmlns:a16="http://schemas.microsoft.com/office/drawing/2014/main" id="{EECCA88A-432A-1B67-B985-133D9120A6B0}"/>
              </a:ext>
            </a:extLst>
          </p:cNvPr>
          <p:cNvPicPr>
            <a:picLocks noChangeAspect="1"/>
          </p:cNvPicPr>
          <p:nvPr/>
        </p:nvPicPr>
        <p:blipFill>
          <a:blip r:embed="rId2"/>
          <a:srcRect l="17913" r="37834" b="-1"/>
          <a:stretch>
            <a:fillRect/>
          </a:stretch>
        </p:blipFill>
        <p:spPr>
          <a:xfrm>
            <a:off x="-28258"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effectLst/>
        </p:spPr>
      </p:pic>
      <p:grpSp>
        <p:nvGrpSpPr>
          <p:cNvPr id="19" name="Group 18" descr="&quot;&quot;">
            <a:extLst>
              <a:ext uri="{FF2B5EF4-FFF2-40B4-BE49-F238E27FC236}">
                <a16:creationId xmlns:a16="http://schemas.microsoft.com/office/drawing/2014/main" id="{39C5D83A-851B-6685-EEE3-EA1C6D393D33}"/>
              </a:ext>
            </a:extLst>
          </p:cNvPr>
          <p:cNvGrpSpPr>
            <a:grpSpLocks noGrp="1" noUngrp="1" noRot="1" noChangeAspect="1" noMove="1" noResize="1"/>
          </p:cNvGrpSpPr>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20" name="Freeform: Shape 19">
              <a:extLst>
                <a:ext uri="{FF2B5EF4-FFF2-40B4-BE49-F238E27FC236}">
                  <a16:creationId xmlns:a16="http://schemas.microsoft.com/office/drawing/2014/main" id="{F21C7613-8530-23A0-41AF-69E5DF0D12FE}"/>
                </a:ext>
              </a:extLst>
            </p:cNvPr>
            <p:cNvSpPr/>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Freeform: Shape 20">
              <a:extLst>
                <a:ext uri="{FF2B5EF4-FFF2-40B4-BE49-F238E27FC236}">
                  <a16:creationId xmlns:a16="http://schemas.microsoft.com/office/drawing/2014/main" id="{F8F40074-7619-3546-1C4F-DD89CC773F49}"/>
                </a:ext>
              </a:extLst>
            </p:cNvPr>
            <p:cNvSpPr/>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3" name="TextBox 2">
            <a:extLst>
              <a:ext uri="{FF2B5EF4-FFF2-40B4-BE49-F238E27FC236}">
                <a16:creationId xmlns:a16="http://schemas.microsoft.com/office/drawing/2014/main" id="{816BAA81-673C-8616-D24F-5742FD0926D6}"/>
              </a:ext>
            </a:extLst>
          </p:cNvPr>
          <p:cNvSpPr txBox="1"/>
          <p:nvPr/>
        </p:nvSpPr>
        <p:spPr>
          <a:xfrm>
            <a:off x="5173640" y="2087999"/>
            <a:ext cx="6140449" cy="3722865"/>
          </a:xfrm>
          <a:prstGeom prst="rect">
            <a:avLst/>
          </a:prstGeom>
        </p:spPr>
        <p:txBody>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ptos" panose="02110004020202020204"/>
                <a:ea typeface="+mn-ea"/>
                <a:cs typeface="+mn-cs"/>
              </a:rPr>
              <a:t>A </a:t>
            </a:r>
            <a:r>
              <a:rPr kumimoji="0" lang="en-US" sz="2000" b="1" i="0" u="none" strike="noStrike" kern="1200" cap="none" spc="0" normalizeH="0" baseline="0" noProof="0" dirty="0">
                <a:ln>
                  <a:noFill/>
                </a:ln>
                <a:solidFill>
                  <a:srgbClr val="FFFFFF"/>
                </a:solidFill>
                <a:effectLst/>
                <a:uLnTx/>
                <a:uFillTx/>
                <a:latin typeface="Aptos" panose="02110004020202020204"/>
                <a:ea typeface="+mn-ea"/>
                <a:cs typeface="+mn-cs"/>
              </a:rPr>
              <a:t>legal</a:t>
            </a:r>
            <a:r>
              <a:rPr kumimoji="0" lang="en-US" sz="2000" b="0" i="0" u="none" strike="noStrike" kern="1200" cap="none" spc="0" normalizeH="0" baseline="0" noProof="0" dirty="0">
                <a:ln>
                  <a:noFill/>
                </a:ln>
                <a:solidFill>
                  <a:srgbClr val="FFFFFF"/>
                </a:solidFill>
                <a:effectLst/>
                <a:uLnTx/>
                <a:uFillTx/>
                <a:latin typeface="Aptos" panose="02110004020202020204"/>
                <a:ea typeface="+mn-ea"/>
                <a:cs typeface="+mn-cs"/>
              </a:rPr>
              <a:t> right that gives authors control over how their academic work - like articles, books, or research papers - is used by others. It means they can decide who can copy, share, or change their work, and under what conditions.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FF"/>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ptos" panose="02110004020202020204"/>
                <a:ea typeface="+mn-ea"/>
                <a:cs typeface="+mn-cs"/>
              </a:rPr>
              <a:t>In </a:t>
            </a:r>
            <a:r>
              <a:rPr kumimoji="0" lang="en-US" sz="2000" b="1" i="0" u="none" strike="noStrike" kern="1200" cap="none" spc="0" normalizeH="0" baseline="0" noProof="0" dirty="0">
                <a:ln>
                  <a:noFill/>
                </a:ln>
                <a:solidFill>
                  <a:srgbClr val="FFFFFF"/>
                </a:solidFill>
                <a:effectLst/>
                <a:uLnTx/>
                <a:uFillTx/>
                <a:latin typeface="Aptos" panose="02110004020202020204"/>
                <a:ea typeface="+mn-ea"/>
                <a:cs typeface="+mn-cs"/>
              </a:rPr>
              <a:t>open </a:t>
            </a:r>
            <a:r>
              <a:rPr lang="en-US" sz="2000" b="1" dirty="0">
                <a:solidFill>
                  <a:srgbClr val="FFFFFF"/>
                </a:solidFill>
                <a:latin typeface="Aptos" panose="02110004020202020204"/>
              </a:rPr>
              <a:t>research</a:t>
            </a:r>
            <a:r>
              <a:rPr kumimoji="0" lang="en-US" sz="2000" b="0" i="0" u="none" strike="noStrike" kern="1200" cap="none" spc="0" normalizeH="0" baseline="0" noProof="0" dirty="0">
                <a:ln>
                  <a:noFill/>
                </a:ln>
                <a:solidFill>
                  <a:srgbClr val="FFFFFF"/>
                </a:solidFill>
                <a:effectLst/>
                <a:uLnTx/>
                <a:uFillTx/>
                <a:latin typeface="Aptos" panose="02110004020202020204"/>
                <a:ea typeface="+mn-ea"/>
                <a:cs typeface="+mn-cs"/>
              </a:rPr>
              <a:t>, authors often use special licenses (‘copyleft’) to let others use their work freely, as long as they give proper credit.</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FF"/>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Aptos" panose="02110004020202020204"/>
                <a:ea typeface="+mn-ea"/>
                <a:cs typeface="+mn-cs"/>
              </a:rPr>
              <a:t>An </a:t>
            </a:r>
            <a:r>
              <a:rPr kumimoji="0" lang="en-US" sz="2000" b="1" i="1" u="none" strike="noStrike" kern="1200" cap="none" spc="0" normalizeH="0" baseline="0" noProof="0" dirty="0">
                <a:ln>
                  <a:noFill/>
                </a:ln>
                <a:solidFill>
                  <a:srgbClr val="FFFFFF"/>
                </a:solidFill>
                <a:effectLst/>
                <a:uLnTx/>
                <a:uFillTx/>
                <a:latin typeface="Aptos" panose="02110004020202020204"/>
                <a:ea typeface="+mn-ea"/>
                <a:cs typeface="+mn-cs"/>
              </a:rPr>
              <a:t>unregistered</a:t>
            </a:r>
            <a:r>
              <a:rPr kumimoji="0" lang="en-US" sz="2000" b="0" i="1" u="none" strike="noStrike" kern="1200" cap="none" spc="0" normalizeH="0" baseline="0" noProof="0" dirty="0">
                <a:ln>
                  <a:noFill/>
                </a:ln>
                <a:solidFill>
                  <a:srgbClr val="FFFFFF"/>
                </a:solidFill>
                <a:effectLst/>
                <a:uLnTx/>
                <a:uFillTx/>
                <a:latin typeface="Aptos" panose="02110004020202020204"/>
                <a:ea typeface="+mn-ea"/>
                <a:cs typeface="+mn-cs"/>
              </a:rPr>
              <a:t> right – automatically conferred</a:t>
            </a:r>
            <a:r>
              <a:rPr kumimoji="0" lang="en-US" sz="2000" b="0" i="0" u="none" strike="noStrike" kern="1200" cap="none" spc="0" normalizeH="0" baseline="0" noProof="0" dirty="0">
                <a:ln>
                  <a:noFill/>
                </a:ln>
                <a:solidFill>
                  <a:srgbClr val="FFFFFF"/>
                </a:solidFill>
                <a:effectLst/>
                <a:uLnTx/>
                <a:uFillTx/>
                <a:latin typeface="Aptos" panose="02110004020202020204"/>
                <a:ea typeface="+mn-ea"/>
                <a:cs typeface="+mn-cs"/>
              </a:rPr>
              <a:t>.</a:t>
            </a:r>
          </a:p>
        </p:txBody>
      </p:sp>
      <p:sp>
        <p:nvSpPr>
          <p:cNvPr id="6" name="Rectangle 5">
            <a:extLst>
              <a:ext uri="{FF2B5EF4-FFF2-40B4-BE49-F238E27FC236}">
                <a16:creationId xmlns:a16="http://schemas.microsoft.com/office/drawing/2014/main" id="{27E981F1-7AC9-9FE3-915A-966D9956DF18}"/>
              </a:ext>
            </a:extLst>
          </p:cNvPr>
          <p:cNvSpPr/>
          <p:nvPr/>
        </p:nvSpPr>
        <p:spPr>
          <a:xfrm>
            <a:off x="4850582" y="649870"/>
            <a:ext cx="4735869" cy="1200329"/>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50" normalizeH="0" baseline="0" noProof="0" dirty="0">
                <a:ln w="9525" cmpd="sng">
                  <a:solidFill>
                    <a:srgbClr val="156082"/>
                  </a:solidFill>
                  <a:prstDash val="solid"/>
                </a:ln>
                <a:solidFill>
                  <a:srgbClr val="70AD47">
                    <a:tint val="1000"/>
                  </a:srgbClr>
                </a:solidFill>
                <a:effectLst>
                  <a:glow rad="38100">
                    <a:srgbClr val="156082">
                      <a:alpha val="40000"/>
                    </a:srgbClr>
                  </a:glow>
                </a:effectLst>
                <a:uLnTx/>
                <a:uFillTx/>
                <a:latin typeface="Aptos" panose="02110004020202020204"/>
                <a:ea typeface="+mn-ea"/>
                <a:cs typeface="+mn-cs"/>
              </a:rPr>
              <a:t>Copyright</a:t>
            </a:r>
          </a:p>
        </p:txBody>
      </p:sp>
      <p:sp>
        <p:nvSpPr>
          <p:cNvPr id="23559" name="Rectangle 1">
            <a:extLst>
              <a:ext uri="{FF2B5EF4-FFF2-40B4-BE49-F238E27FC236}">
                <a16:creationId xmlns:a16="http://schemas.microsoft.com/office/drawing/2014/main" id="{09FAC545-E5F8-31D9-0D51-44DF3B434503}"/>
              </a:ext>
            </a:extLst>
          </p:cNvPr>
          <p:cNvSpPr>
            <a:spLocks noChangeArrowheads="1"/>
          </p:cNvSpPr>
          <p:nvPr/>
        </p:nvSpPr>
        <p:spPr bwMode="auto">
          <a:xfrm rot="-5400000">
            <a:off x="-627415" y="6015131"/>
            <a:ext cx="147027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Bierstadt" panose="020B0004020202020204" pitchFamily="34" charset="0"/>
              </a:defRPr>
            </a:lvl1pPr>
            <a:lvl2pPr marL="742950" indent="-285750">
              <a:defRPr>
                <a:solidFill>
                  <a:schemeClr val="tx1"/>
                </a:solidFill>
                <a:latin typeface="Bierstadt" panose="020B0004020202020204" pitchFamily="34" charset="0"/>
              </a:defRPr>
            </a:lvl2pPr>
            <a:lvl3pPr marL="1143000" indent="-228600">
              <a:defRPr>
                <a:solidFill>
                  <a:schemeClr val="tx1"/>
                </a:solidFill>
                <a:latin typeface="Bierstadt" panose="020B0004020202020204" pitchFamily="34" charset="0"/>
              </a:defRPr>
            </a:lvl3pPr>
            <a:lvl4pPr marL="1600200" indent="-228600">
              <a:defRPr>
                <a:solidFill>
                  <a:schemeClr val="tx1"/>
                </a:solidFill>
                <a:latin typeface="Bierstadt" panose="020B0004020202020204" pitchFamily="34" charset="0"/>
              </a:defRPr>
            </a:lvl4pPr>
            <a:lvl5pPr marL="2057400" indent="-228600">
              <a:defRPr>
                <a:solidFill>
                  <a:schemeClr val="tx1"/>
                </a:solidFill>
                <a:latin typeface="Bierstadt" panose="020B0004020202020204" pitchFamily="34" charset="0"/>
              </a:defRPr>
            </a:lvl5pPr>
            <a:lvl6pPr marL="2514600" indent="-228600" fontAlgn="base">
              <a:spcBef>
                <a:spcPct val="0"/>
              </a:spcBef>
              <a:spcAft>
                <a:spcPct val="0"/>
              </a:spcAft>
              <a:defRPr>
                <a:solidFill>
                  <a:schemeClr val="tx1"/>
                </a:solidFill>
                <a:latin typeface="Bierstadt" panose="020B0004020202020204" pitchFamily="34" charset="0"/>
              </a:defRPr>
            </a:lvl6pPr>
            <a:lvl7pPr marL="2971800" indent="-228600" fontAlgn="base">
              <a:spcBef>
                <a:spcPct val="0"/>
              </a:spcBef>
              <a:spcAft>
                <a:spcPct val="0"/>
              </a:spcAft>
              <a:defRPr>
                <a:solidFill>
                  <a:schemeClr val="tx1"/>
                </a:solidFill>
                <a:latin typeface="Bierstadt" panose="020B0004020202020204" pitchFamily="34" charset="0"/>
              </a:defRPr>
            </a:lvl7pPr>
            <a:lvl8pPr marL="3429000" indent="-228600" fontAlgn="base">
              <a:spcBef>
                <a:spcPct val="0"/>
              </a:spcBef>
              <a:spcAft>
                <a:spcPct val="0"/>
              </a:spcAft>
              <a:defRPr>
                <a:solidFill>
                  <a:schemeClr val="tx1"/>
                </a:solidFill>
                <a:latin typeface="Bierstadt" panose="020B0004020202020204" pitchFamily="34" charset="0"/>
              </a:defRPr>
            </a:lvl8pPr>
            <a:lvl9pPr marL="3886200" indent="-228600" fontAlgn="base">
              <a:spcBef>
                <a:spcPct val="0"/>
              </a:spcBef>
              <a:spcAft>
                <a:spcPct val="0"/>
              </a:spcAft>
              <a:defRPr>
                <a:solidFill>
                  <a:schemeClr val="tx1"/>
                </a:solidFill>
                <a:latin typeface="Bierstadt" panose="020B00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Photo by </a:t>
            </a:r>
            <a:r>
              <a:rPr kumimoji="0" lang="en-US" altLang="en-US" sz="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hlinkClick r:id="rId4"/>
              </a:rPr>
              <a:t>DDP</a:t>
            </a:r>
            <a:r>
              <a:rPr kumimoji="0" lang="en-US" altLang="en-US" sz="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on </a:t>
            </a:r>
            <a:r>
              <a:rPr kumimoji="0" lang="en-US" altLang="en-US" sz="800" b="0" i="0" u="none" strike="noStrike" kern="1200" cap="none" spc="0" normalizeH="0" baseline="0" noProof="0" dirty="0" err="1">
                <a:ln>
                  <a:noFill/>
                </a:ln>
                <a:solidFill>
                  <a:srgbClr val="002060"/>
                </a:solidFill>
                <a:effectLst/>
                <a:uLnTx/>
                <a:uFillTx/>
                <a:latin typeface="Arial" panose="020B0604020202020204" pitchFamily="34" charset="0"/>
                <a:ea typeface="+mn-ea"/>
                <a:cs typeface="+mn-cs"/>
                <a:hlinkClick r:id="rId5"/>
              </a:rPr>
              <a:t>Unsplash</a:t>
            </a:r>
            <a:r>
              <a:rPr kumimoji="0" lang="en-US" altLang="en-US" sz="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descr="&quot;&quot;">
            <a:extLst>
              <a:ext uri="{FF2B5EF4-FFF2-40B4-BE49-F238E27FC236}">
                <a16:creationId xmlns:a16="http://schemas.microsoft.com/office/drawing/2014/main" id="{7F9A2463-5E8F-56E4-51D4-E00D6FAD19ED}"/>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4579" name="Picture 4" descr="A hand holding a pen and shading circles on a sheet">
            <a:extLst>
              <a:ext uri="{FF2B5EF4-FFF2-40B4-BE49-F238E27FC236}">
                <a16:creationId xmlns:a16="http://schemas.microsoft.com/office/drawing/2014/main" id="{A4D05CC9-3205-15F7-666F-B3B4C1A08508}"/>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b="3433"/>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EFD814F-1295-39FE-6A41-7083CE148838}"/>
              </a:ext>
            </a:extLst>
          </p:cNvPr>
          <p:cNvSpPr txBox="1"/>
          <p:nvPr/>
        </p:nvSpPr>
        <p:spPr>
          <a:xfrm>
            <a:off x="201168" y="1065862"/>
            <a:ext cx="6689987" cy="4726276"/>
          </a:xfrm>
          <a:prstGeom prst="rect">
            <a:avLst/>
          </a:prstGeom>
        </p:spPr>
        <p:txBody>
          <a:bodyPr anchor="ctr">
            <a:normAutofit/>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8000" b="0" i="0" u="none" strike="noStrike" kern="1200" cap="none" spc="0" normalizeH="0" baseline="0" noProof="0" dirty="0" err="1">
                <a:ln w="22225">
                  <a:solidFill>
                    <a:schemeClr val="bg1"/>
                  </a:solidFill>
                </a:ln>
                <a:solidFill>
                  <a:schemeClr val="bg1"/>
                </a:solidFill>
                <a:effectLst/>
                <a:uLnTx/>
                <a:uFillTx/>
                <a:latin typeface="Aptos Display" panose="02110004020202020204"/>
                <a:ea typeface="+mn-ea"/>
                <a:cs typeface="+mn-cs"/>
              </a:rPr>
              <a:t>Licencing</a:t>
            </a:r>
            <a:r>
              <a:rPr kumimoji="0" lang="en-US" sz="8000" b="0" i="0" u="none" strike="noStrike" kern="1200" cap="none" spc="0" normalizeH="0" baseline="0" noProof="0" dirty="0">
                <a:ln w="22225">
                  <a:solidFill>
                    <a:schemeClr val="bg1"/>
                  </a:solidFill>
                </a:ln>
                <a:solidFill>
                  <a:schemeClr val="bg1"/>
                </a:solidFill>
                <a:effectLst/>
                <a:uLnTx/>
                <a:uFillTx/>
                <a:latin typeface="Aptos Display" panose="02110004020202020204"/>
                <a:ea typeface="+mn-ea"/>
                <a:cs typeface="+mn-cs"/>
              </a:rPr>
              <a:t> for Open Research </a:t>
            </a:r>
          </a:p>
        </p:txBody>
      </p:sp>
      <p:cxnSp>
        <p:nvCxnSpPr>
          <p:cNvPr id="21" name="Straight Connector 20" descr="&quot;&quot;">
            <a:extLst>
              <a:ext uri="{FF2B5EF4-FFF2-40B4-BE49-F238E27FC236}">
                <a16:creationId xmlns:a16="http://schemas.microsoft.com/office/drawing/2014/main" id="{E2FACCE6-0357-BC53-3F15-19E7E2CE1E6E}"/>
              </a:ext>
            </a:extLst>
          </p:cNvPr>
          <p:cNvCxnSpPr>
            <a:cxnSpLocks noGrp="1" noRot="1" noChangeAspect="1" noMove="1" noResize="1" noEditPoints="1" noAdjustHandles="1" noChangeArrowheads="1" noChangeShapeType="1"/>
          </p:cNvCxnSpPr>
          <p:nvPr/>
        </p:nvCxnSpPr>
        <p:spPr>
          <a:xfrm>
            <a:off x="7213600"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7B469E6-2AD0-EC79-9D16-C98CF303172E}"/>
              </a:ext>
            </a:extLst>
          </p:cNvPr>
          <p:cNvSpPr txBox="1"/>
          <p:nvPr/>
        </p:nvSpPr>
        <p:spPr>
          <a:xfrm>
            <a:off x="7534275" y="1065213"/>
            <a:ext cx="3860800" cy="4727575"/>
          </a:xfrm>
          <a:prstGeom prst="rect">
            <a:avLst/>
          </a:prstGeom>
        </p:spPr>
        <p:txBody>
          <a:bodyPr anchor="ct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C000"/>
                </a:solidFill>
                <a:effectLst/>
                <a:uLnTx/>
                <a:uFillTx/>
                <a:latin typeface="Aptos" panose="02110004020202020204"/>
                <a:ea typeface="+mn-ea"/>
                <a:cs typeface="+mn-cs"/>
                <a:hlinkClick r:id="rId3">
                  <a:extLst>
                    <a:ext uri="{A12FA001-AC4F-418D-AE19-62706E023703}">
                      <ahyp:hlinkClr xmlns:ahyp="http://schemas.microsoft.com/office/drawing/2018/hyperlinkcolor" val="tx"/>
                    </a:ext>
                  </a:extLst>
                </a:hlinkClick>
              </a:rPr>
              <a:t>Creative Commons </a:t>
            </a:r>
            <a:r>
              <a:rPr kumimoji="0" lang="en-US" sz="2000" b="0" i="0" u="none" strike="noStrike" kern="1200" cap="none" spc="0" normalizeH="0" baseline="0" noProof="0" dirty="0" err="1">
                <a:ln>
                  <a:noFill/>
                </a:ln>
                <a:solidFill>
                  <a:srgbClr val="FFC000"/>
                </a:solidFill>
                <a:effectLst/>
                <a:uLnTx/>
                <a:uFillTx/>
                <a:latin typeface="Aptos" panose="02110004020202020204"/>
                <a:ea typeface="+mn-ea"/>
                <a:cs typeface="+mn-cs"/>
                <a:hlinkClick r:id="rId3">
                  <a:extLst>
                    <a:ext uri="{A12FA001-AC4F-418D-AE19-62706E023703}">
                      <ahyp:hlinkClr xmlns:ahyp="http://schemas.microsoft.com/office/drawing/2018/hyperlinkcolor" val="tx"/>
                    </a:ext>
                  </a:extLst>
                </a:hlinkClick>
              </a:rPr>
              <a:t>Licences</a:t>
            </a:r>
            <a:endParaRPr kumimoji="0" lang="en-US" sz="2000" b="0" i="0" u="none" strike="noStrike" kern="1200" cap="none" spc="0" normalizeH="0" baseline="0" noProof="0" dirty="0">
              <a:ln>
                <a:noFill/>
              </a:ln>
              <a:solidFill>
                <a:srgbClr val="FFC000"/>
              </a:solidFill>
              <a:effectLst/>
              <a:uLnTx/>
              <a:uFillTx/>
              <a:latin typeface="Aptos" panose="0211000402020202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ptos" panose="02110004020202020204"/>
                <a:ea typeface="+mn-ea"/>
                <a:cs typeface="+mn-cs"/>
              </a:rPr>
              <a:t>provide a legal means to grant copyright permissions to a publicly available work, while ensuring proper attribution (citation). They provide a simple and </a:t>
            </a:r>
            <a:r>
              <a:rPr kumimoji="0" lang="en-US" sz="2000" b="0" i="0" u="none" strike="noStrike" kern="1200" cap="none" spc="0" normalizeH="0" baseline="0" noProof="0" dirty="0" err="1">
                <a:ln>
                  <a:noFill/>
                </a:ln>
                <a:solidFill>
                  <a:srgbClr val="FFFFFF"/>
                </a:solidFill>
                <a:effectLst/>
                <a:uLnTx/>
                <a:uFillTx/>
                <a:latin typeface="Aptos" panose="02110004020202020204"/>
                <a:ea typeface="+mn-ea"/>
                <a:cs typeface="+mn-cs"/>
              </a:rPr>
              <a:t>standardised</a:t>
            </a:r>
            <a:r>
              <a:rPr kumimoji="0" lang="en-US" sz="2000" b="0" i="0" u="none" strike="noStrike" kern="1200" cap="none" spc="0" normalizeH="0" baseline="0" noProof="0" dirty="0">
                <a:ln>
                  <a:noFill/>
                </a:ln>
                <a:solidFill>
                  <a:srgbClr val="FFFFFF"/>
                </a:solidFill>
                <a:effectLst/>
                <a:uLnTx/>
                <a:uFillTx/>
                <a:latin typeface="Aptos" panose="02110004020202020204"/>
                <a:ea typeface="+mn-ea"/>
                <a:cs typeface="+mn-cs"/>
              </a:rPr>
              <a:t> way to give your permission to share and use your work on conditions which you choose.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112" name="Rectangle 4111" descr="&quot;&quot;">
            <a:extLst>
              <a:ext uri="{FF2B5EF4-FFF2-40B4-BE49-F238E27FC236}">
                <a16:creationId xmlns:a16="http://schemas.microsoft.com/office/drawing/2014/main" id="{07DE960C-F944-1675-31FE-EE568EF01453}"/>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14" name="Rectangle 4113" descr="&quot;&quot;">
            <a:extLst>
              <a:ext uri="{FF2B5EF4-FFF2-40B4-BE49-F238E27FC236}">
                <a16:creationId xmlns:a16="http://schemas.microsoft.com/office/drawing/2014/main" id="{F556CC02-9E17-4E1F-103F-A6B6A0946172}"/>
              </a:ext>
            </a:extLst>
          </p:cNvPr>
          <p:cNvSpPr>
            <a:spLocks noGrp="1" noRot="1" noChangeAspect="1" noMove="1" noResize="1" noEditPoints="1" noAdjustHandles="1" noChangeArrowheads="1" noChangeShapeType="1" noTextEdit="1"/>
          </p:cNvSpPr>
          <p:nvPr/>
        </p:nvSpPr>
        <p:spPr>
          <a:xfrm rot="16200000" flipH="1">
            <a:off x="2667000" y="-2667000"/>
            <a:ext cx="6858000" cy="1219200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16" name="Rectangle 4115">
            <a:extLst>
              <a:ext uri="{FF2B5EF4-FFF2-40B4-BE49-F238E27FC236}">
                <a16:creationId xmlns:a16="http://schemas.microsoft.com/office/drawing/2014/main" id="{C07F7A9D-CB48-B3BD-8F9F-21C1EBE42B24}"/>
              </a:ext>
            </a:extLst>
          </p:cNvPr>
          <p:cNvSpPr>
            <a:spLocks noGrp="1" noRot="1" noChangeAspect="1" noMove="1" noResize="1" noEditPoints="1" noAdjustHandles="1" noChangeArrowheads="1" noChangeShapeType="1" noTextEdit="1"/>
          </p:cNvSpPr>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118" name="Rectangle 4117" descr="&quot;&quot;">
            <a:extLst>
              <a:ext uri="{FF2B5EF4-FFF2-40B4-BE49-F238E27FC236}">
                <a16:creationId xmlns:a16="http://schemas.microsoft.com/office/drawing/2014/main" id="{0D7795AA-5163-9BB0-8837-9844CDFB1FC7}"/>
              </a:ext>
            </a:extLst>
          </p:cNvPr>
          <p:cNvSpPr>
            <a:spLocks noGrp="1" noRot="1" noChangeAspect="1" noMove="1" noResize="1" noEditPoints="1" noAdjustHandles="1" noChangeArrowheads="1" noChangeShapeType="1" noTextEdit="1"/>
          </p:cNvSpPr>
          <p:nvPr/>
        </p:nvSpPr>
        <p:spPr>
          <a:xfrm rot="16200000" flipH="1">
            <a:off x="3649663" y="-1685925"/>
            <a:ext cx="4894262" cy="12193588"/>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5608" name="Picture 2" descr="A grid showing the basic attributes of different creative commons licence">
            <a:extLst>
              <a:ext uri="{FF2B5EF4-FFF2-40B4-BE49-F238E27FC236}">
                <a16:creationId xmlns:a16="http://schemas.microsoft.com/office/drawing/2014/main" id="{882A6E2C-918B-677A-A123-4F2B8ACB3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57313"/>
            <a:ext cx="11277600"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gnifying glass and question mark">
            <a:extLst>
              <a:ext uri="{FF2B5EF4-FFF2-40B4-BE49-F238E27FC236}">
                <a16:creationId xmlns:a16="http://schemas.microsoft.com/office/drawing/2014/main" id="{10345018-DC8E-DFA5-E4F3-9CF221F2F085}"/>
              </a:ext>
            </a:extLst>
          </p:cNvPr>
          <p:cNvPicPr>
            <a:picLocks noChangeAspect="1"/>
          </p:cNvPicPr>
          <p:nvPr/>
        </p:nvPicPr>
        <p:blipFill>
          <a:blip r:embed="rId2"/>
          <a:srcRect t="26755" b="19138"/>
          <a:stretch>
            <a:fillRect/>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TextBox 2">
            <a:extLst>
              <a:ext uri="{FF2B5EF4-FFF2-40B4-BE49-F238E27FC236}">
                <a16:creationId xmlns:a16="http://schemas.microsoft.com/office/drawing/2014/main" id="{D36FC711-E1A9-4EB4-1935-B8D916C6BF58}"/>
              </a:ext>
            </a:extLst>
          </p:cNvPr>
          <p:cNvSpPr txBox="1"/>
          <p:nvPr/>
        </p:nvSpPr>
        <p:spPr>
          <a:xfrm>
            <a:off x="2077212" y="3897249"/>
            <a:ext cx="8392668" cy="2452687"/>
          </a:xfrm>
          <a:prstGeom prst="rect">
            <a:avLst/>
          </a:prstGeom>
        </p:spPr>
        <p:txBody>
          <a:bodyPr vert="horz" lIns="91440" tIns="45720" rIns="91440" bIns="45720" rtlCol="0" anchor="ctr">
            <a:normAutofit/>
          </a:bodyPr>
          <a:lstStyle/>
          <a:p>
            <a:pPr algn="ctr">
              <a:lnSpc>
                <a:spcPct val="90000"/>
              </a:lnSpc>
              <a:spcAft>
                <a:spcPts val="600"/>
              </a:spcAft>
            </a:pPr>
            <a:r>
              <a:rPr lang="en-US" sz="4400" b="0" i="0" u="none" strike="noStrike" dirty="0">
                <a:solidFill>
                  <a:srgbClr val="002060"/>
                </a:solidFill>
                <a:effectLst/>
              </a:rPr>
              <a:t>Is research data protected under Copyright/IP Law?</a:t>
            </a:r>
            <a:endParaRPr lang="en-US" sz="4400" dirty="0">
              <a:solidFill>
                <a:srgbClr val="002060"/>
              </a:solidFill>
            </a:endParaRPr>
          </a:p>
        </p:txBody>
      </p:sp>
    </p:spTree>
    <p:extLst>
      <p:ext uri="{BB962C8B-B14F-4D97-AF65-F5344CB8AC3E}">
        <p14:creationId xmlns:p14="http://schemas.microsoft.com/office/powerpoint/2010/main" val="34129957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2_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majorFont>
      <a:minorFont>
        <a:latin typeface="Aptos" panose="021100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969E550-B953-4CDC-BDCF-96A235473117}">
  <we:reference id="wa200001745" version="1.0.1.5" store="en-US" storeType="OMEX"/>
  <we:alternateReferences>
    <we:reference id="wa200001745" version="1.0.1.5" store="WA200001745" storeType="OMEX"/>
  </we:alternateReferences>
  <we:properties/>
  <we:bindings/>
  <we:snapshot xmlns:r="http://schemas.openxmlformats.org/officeDocument/2006/relationships"/>
</we:webextension>
</file>

<file path=docMetadata/LabelInfo.xml><?xml version="1.0" encoding="utf-8"?>
<clbl:labelList xmlns:clbl="http://schemas.microsoft.com/office/2020/mipLabelMetadata">
  <clbl:label id="{766317cb-e948-4e5f-8cec-dabc8e2fd5da}" enabled="0" method="" siteId="{766317cb-e948-4e5f-8cec-dabc8e2fd5da}" removed="1"/>
</clbl:labelList>
</file>

<file path=docProps/app.xml><?xml version="1.0" encoding="utf-8"?>
<Properties xmlns="http://schemas.openxmlformats.org/officeDocument/2006/extended-properties" xmlns:vt="http://schemas.openxmlformats.org/officeDocument/2006/docPropsVTypes">
  <TotalTime>395</TotalTime>
  <Words>1706</Words>
  <Application>Microsoft Office PowerPoint</Application>
  <PresentationFormat>Widescreen</PresentationFormat>
  <Paragraphs>171</Paragraphs>
  <Slides>39</Slides>
  <Notes>3</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39</vt:i4>
      </vt:variant>
    </vt:vector>
  </HeadingPairs>
  <TitlesOfParts>
    <vt:vector size="52" baseType="lpstr">
      <vt:lpstr>Meiryo</vt:lpstr>
      <vt:lpstr>Aileron</vt:lpstr>
      <vt:lpstr>Aptos</vt:lpstr>
      <vt:lpstr>Aptos Display</vt:lpstr>
      <vt:lpstr>Arial</vt:lpstr>
      <vt:lpstr>Calibri</vt:lpstr>
      <vt:lpstr>Freestyle Script</vt:lpstr>
      <vt:lpstr>Symbol</vt:lpstr>
      <vt:lpstr>Wingdings</vt:lpstr>
      <vt:lpstr>Office Theme</vt:lpstr>
      <vt:lpstr>3_Office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Open Data = New Insights</vt:lpstr>
      <vt:lpstr>PowerPoint Presentation</vt:lpstr>
      <vt:lpstr>PowerPoint Presentation</vt:lpstr>
      <vt:lpstr>PowerPoint Presentation</vt:lpstr>
      <vt:lpstr>PowerPoint Presentation</vt:lpstr>
      <vt:lpstr>PowerPoint Presentation</vt:lpstr>
      <vt:lpstr>PowerPoint Presentation</vt:lpstr>
      <vt:lpstr>Data Availability Statements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QuarryLink: Federated edge-to-cloud data pathway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Lindsay Dowling</dc:creator>
  <cp:lastModifiedBy>Lindsay Dowling</cp:lastModifiedBy>
  <cp:revision>1</cp:revision>
  <dcterms:created xsi:type="dcterms:W3CDTF">2025-10-23T14:54:41Z</dcterms:created>
  <dcterms:modified xsi:type="dcterms:W3CDTF">2025-10-24T14:48:43Z</dcterms:modified>
</cp:coreProperties>
</file>